
<file path=[Content_Types].xml><?xml version="1.0" encoding="utf-8"?>
<Types xmlns="http://schemas.openxmlformats.org/package/2006/content-types">
  <Default Extension="png" ContentType="image/png"/>
  <Default Extension="svg" ContentType="image/svg+xml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6" r:id="rId2"/>
    <p:sldId id="257" r:id="rId3"/>
    <p:sldId id="264" r:id="rId4"/>
    <p:sldId id="265" r:id="rId5"/>
    <p:sldId id="266" r:id="rId6"/>
  </p:sldIdLst>
  <p:sldSz cx="9753600" cy="7315200"/>
  <p:notesSz cx="6858000" cy="9144000"/>
  <p:embeddedFontLst>
    <p:embeddedFont>
      <p:font typeface="Open Sans 1 Bold" panose="020B0604020202020204" charset="0"/>
      <p:regular r:id="rId7"/>
    </p:embeddedFont>
    <p:embeddedFont>
      <p:font typeface="Open Sans 2 Light" panose="020B0604020202020204" charset="0"/>
      <p:regular r:id="rId8"/>
    </p:embeddedFont>
    <p:embeddedFont>
      <p:font typeface="Open Sans 1" panose="020B0604020202020204" charset="0"/>
      <p:regular r:id="rId9"/>
    </p:embeddedFont>
    <p:embeddedFont>
      <p:font typeface="Calibri" panose="020F0502020204030204" pitchFamily="34" charset="0"/>
      <p:regular r:id="rId10"/>
      <p:bold r:id="rId11"/>
      <p:italic r:id="rId12"/>
      <p:boldItalic r:id="rId13"/>
    </p:embeddedFont>
    <p:embeddedFont>
      <p:font typeface="Open Sans 2 Bold" panose="020B0604020202020204" charset="0"/>
      <p:regular r:id="rId14"/>
    </p:embeddedFont>
    <p:embeddedFont>
      <p:font typeface="Montserrat 1" panose="020B0604020202020204" charset="-52"/>
      <p:regular r:id="rId15"/>
    </p:embeddedFont>
    <p:embeddedFont>
      <p:font typeface="Open Sans 2" panose="020B0604020202020204" charset="0"/>
      <p:regular r:id="rId16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097E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22" autoAdjust="0"/>
  </p:normalViewPr>
  <p:slideViewPr>
    <p:cSldViewPr>
      <p:cViewPr>
        <p:scale>
          <a:sx n="74" d="100"/>
          <a:sy n="74" d="100"/>
        </p:scale>
        <p:origin x="-2526" y="-77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2.fntdata"/><Relationship Id="rId13" Type="http://schemas.openxmlformats.org/officeDocument/2006/relationships/font" Target="fonts/font7.fntdata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font" Target="fonts/font1.fntdata"/><Relationship Id="rId12" Type="http://schemas.openxmlformats.org/officeDocument/2006/relationships/font" Target="fonts/font6.fntdata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font" Target="fonts/font10.fntdata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5.fntdata"/><Relationship Id="rId5" Type="http://schemas.openxmlformats.org/officeDocument/2006/relationships/slide" Target="slides/slide4.xml"/><Relationship Id="rId15" Type="http://schemas.openxmlformats.org/officeDocument/2006/relationships/font" Target="fonts/font9.fntdata"/><Relationship Id="rId10" Type="http://schemas.openxmlformats.org/officeDocument/2006/relationships/font" Target="fonts/font4.fntdata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font" Target="fonts/font3.fntdata"/><Relationship Id="rId14" Type="http://schemas.openxmlformats.org/officeDocument/2006/relationships/font" Target="fonts/font8.fntdata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9/18/2024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9/18/2024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9/18/2024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9/18/2024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9/18/2024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9/18/2024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9/18/2024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9/18/2024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9/18/2024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9/18/2024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9/18/2024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9/18/2024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13" Type="http://schemas.openxmlformats.org/officeDocument/2006/relationships/image" Target="../media/image9.jpeg"/><Relationship Id="rId12" Type="http://schemas.openxmlformats.org/officeDocument/2006/relationships/image" Target="../media/image37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11" Type="http://schemas.openxmlformats.org/officeDocument/2006/relationships/image" Target="../media/image8.png"/><Relationship Id="rId5" Type="http://schemas.openxmlformats.org/officeDocument/2006/relationships/image" Target="../media/image2.svg"/><Relationship Id="rId15" Type="http://schemas.openxmlformats.org/officeDocument/2006/relationships/image" Target="../media/image11.png"/><Relationship Id="rId10" Type="http://schemas.openxmlformats.org/officeDocument/2006/relationships/image" Target="../media/image7.png"/><Relationship Id="rId9" Type="http://schemas.openxmlformats.org/officeDocument/2006/relationships/image" Target="../media/image34.svg"/><Relationship Id="rId14" Type="http://schemas.openxmlformats.org/officeDocument/2006/relationships/image" Target="../media/image10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6949664" y="-201233"/>
            <a:ext cx="2339622" cy="778090"/>
            <a:chOff x="0" y="0"/>
            <a:chExt cx="3119496" cy="1037453"/>
          </a:xfrm>
        </p:grpSpPr>
        <p:sp>
          <p:nvSpPr>
            <p:cNvPr id="3" name="AutoShape 3"/>
            <p:cNvSpPr/>
            <p:nvPr/>
          </p:nvSpPr>
          <p:spPr>
            <a:xfrm>
              <a:off x="267440" y="518727"/>
              <a:ext cx="2852056" cy="255321"/>
            </a:xfrm>
            <a:prstGeom prst="rect">
              <a:avLst/>
            </a:prstGeom>
            <a:solidFill>
              <a:srgbClr val="77BEDD"/>
            </a:solidFill>
          </p:spPr>
        </p:sp>
        <p:grpSp>
          <p:nvGrpSpPr>
            <p:cNvPr id="4" name="Group 4"/>
            <p:cNvGrpSpPr>
              <a:grpSpLocks noChangeAspect="1"/>
            </p:cNvGrpSpPr>
            <p:nvPr/>
          </p:nvGrpSpPr>
          <p:grpSpPr>
            <a:xfrm>
              <a:off x="0" y="0"/>
              <a:ext cx="1037453" cy="1037453"/>
              <a:chOff x="0" y="0"/>
              <a:chExt cx="2653030" cy="2653030"/>
            </a:xfrm>
          </p:grpSpPr>
          <p:sp>
            <p:nvSpPr>
              <p:cNvPr id="5" name="Freeform 5"/>
              <p:cNvSpPr/>
              <p:nvPr/>
            </p:nvSpPr>
            <p:spPr>
              <a:xfrm>
                <a:off x="0" y="0"/>
                <a:ext cx="2653030" cy="2654300"/>
              </a:xfrm>
              <a:custGeom>
                <a:avLst/>
                <a:gdLst/>
                <a:ahLst/>
                <a:cxnLst/>
                <a:rect l="l" t="t" r="r" b="b"/>
                <a:pathLst>
                  <a:path w="2653030" h="2654300">
                    <a:moveTo>
                      <a:pt x="0" y="1535430"/>
                    </a:moveTo>
                    <a:lnTo>
                      <a:pt x="0" y="1463040"/>
                    </a:lnTo>
                    <a:lnTo>
                      <a:pt x="1463040" y="0"/>
                    </a:lnTo>
                    <a:lnTo>
                      <a:pt x="1535430" y="0"/>
                    </a:lnTo>
                    <a:lnTo>
                      <a:pt x="0" y="1535430"/>
                    </a:lnTo>
                    <a:close/>
                    <a:moveTo>
                      <a:pt x="1681480" y="0"/>
                    </a:moveTo>
                    <a:lnTo>
                      <a:pt x="1609090" y="0"/>
                    </a:lnTo>
                    <a:lnTo>
                      <a:pt x="0" y="1607820"/>
                    </a:lnTo>
                    <a:lnTo>
                      <a:pt x="0" y="1680210"/>
                    </a:lnTo>
                    <a:lnTo>
                      <a:pt x="1681480" y="0"/>
                    </a:lnTo>
                    <a:close/>
                    <a:moveTo>
                      <a:pt x="1390650" y="0"/>
                    </a:moveTo>
                    <a:lnTo>
                      <a:pt x="1318260" y="0"/>
                    </a:lnTo>
                    <a:lnTo>
                      <a:pt x="0" y="1318260"/>
                    </a:lnTo>
                    <a:lnTo>
                      <a:pt x="0" y="1390650"/>
                    </a:lnTo>
                    <a:lnTo>
                      <a:pt x="1390650" y="0"/>
                    </a:lnTo>
                    <a:close/>
                    <a:moveTo>
                      <a:pt x="1245870" y="0"/>
                    </a:moveTo>
                    <a:lnTo>
                      <a:pt x="1173480" y="0"/>
                    </a:lnTo>
                    <a:lnTo>
                      <a:pt x="0" y="1173480"/>
                    </a:lnTo>
                    <a:lnTo>
                      <a:pt x="0" y="1245870"/>
                    </a:lnTo>
                    <a:lnTo>
                      <a:pt x="1245870" y="0"/>
                    </a:lnTo>
                    <a:close/>
                    <a:moveTo>
                      <a:pt x="1826260" y="0"/>
                    </a:moveTo>
                    <a:lnTo>
                      <a:pt x="1753870" y="0"/>
                    </a:lnTo>
                    <a:lnTo>
                      <a:pt x="0" y="1753870"/>
                    </a:lnTo>
                    <a:lnTo>
                      <a:pt x="0" y="1826260"/>
                    </a:lnTo>
                    <a:lnTo>
                      <a:pt x="1826260" y="0"/>
                    </a:lnTo>
                    <a:close/>
                    <a:moveTo>
                      <a:pt x="2260600" y="0"/>
                    </a:moveTo>
                    <a:lnTo>
                      <a:pt x="2188210" y="0"/>
                    </a:lnTo>
                    <a:lnTo>
                      <a:pt x="0" y="2188210"/>
                    </a:lnTo>
                    <a:lnTo>
                      <a:pt x="0" y="2260600"/>
                    </a:lnTo>
                    <a:lnTo>
                      <a:pt x="2260600" y="0"/>
                    </a:lnTo>
                    <a:close/>
                    <a:moveTo>
                      <a:pt x="2551430" y="0"/>
                    </a:moveTo>
                    <a:lnTo>
                      <a:pt x="2479040" y="0"/>
                    </a:lnTo>
                    <a:lnTo>
                      <a:pt x="0" y="2479040"/>
                    </a:lnTo>
                    <a:lnTo>
                      <a:pt x="0" y="2551430"/>
                    </a:lnTo>
                    <a:lnTo>
                      <a:pt x="2551430" y="0"/>
                    </a:lnTo>
                    <a:close/>
                    <a:moveTo>
                      <a:pt x="2405380" y="0"/>
                    </a:moveTo>
                    <a:lnTo>
                      <a:pt x="2332990" y="0"/>
                    </a:lnTo>
                    <a:lnTo>
                      <a:pt x="0" y="2332990"/>
                    </a:lnTo>
                    <a:lnTo>
                      <a:pt x="0" y="2405380"/>
                    </a:lnTo>
                    <a:lnTo>
                      <a:pt x="2405380" y="0"/>
                    </a:lnTo>
                    <a:close/>
                    <a:moveTo>
                      <a:pt x="2115820" y="0"/>
                    </a:moveTo>
                    <a:lnTo>
                      <a:pt x="2043430" y="0"/>
                    </a:lnTo>
                    <a:lnTo>
                      <a:pt x="0" y="2043430"/>
                    </a:lnTo>
                    <a:lnTo>
                      <a:pt x="0" y="2115820"/>
                    </a:lnTo>
                    <a:lnTo>
                      <a:pt x="2115820" y="0"/>
                    </a:lnTo>
                    <a:close/>
                    <a:moveTo>
                      <a:pt x="375920" y="0"/>
                    </a:moveTo>
                    <a:lnTo>
                      <a:pt x="303530" y="0"/>
                    </a:lnTo>
                    <a:lnTo>
                      <a:pt x="0" y="303530"/>
                    </a:lnTo>
                    <a:lnTo>
                      <a:pt x="0" y="375920"/>
                    </a:lnTo>
                    <a:lnTo>
                      <a:pt x="375920" y="0"/>
                    </a:lnTo>
                    <a:close/>
                    <a:moveTo>
                      <a:pt x="1101090" y="0"/>
                    </a:moveTo>
                    <a:lnTo>
                      <a:pt x="1028700" y="0"/>
                    </a:lnTo>
                    <a:lnTo>
                      <a:pt x="0" y="1028700"/>
                    </a:lnTo>
                    <a:lnTo>
                      <a:pt x="0" y="1101090"/>
                    </a:lnTo>
                    <a:lnTo>
                      <a:pt x="1101090" y="0"/>
                    </a:lnTo>
                    <a:close/>
                    <a:moveTo>
                      <a:pt x="2653030" y="0"/>
                    </a:moveTo>
                    <a:lnTo>
                      <a:pt x="2623820" y="0"/>
                    </a:lnTo>
                    <a:lnTo>
                      <a:pt x="0" y="2623820"/>
                    </a:lnTo>
                    <a:lnTo>
                      <a:pt x="0" y="2653030"/>
                    </a:lnTo>
                    <a:lnTo>
                      <a:pt x="43180" y="2653030"/>
                    </a:lnTo>
                    <a:lnTo>
                      <a:pt x="2653030" y="43180"/>
                    </a:lnTo>
                    <a:lnTo>
                      <a:pt x="2653030" y="0"/>
                    </a:lnTo>
                    <a:close/>
                    <a:moveTo>
                      <a:pt x="520700" y="0"/>
                    </a:moveTo>
                    <a:lnTo>
                      <a:pt x="448310" y="0"/>
                    </a:lnTo>
                    <a:lnTo>
                      <a:pt x="0" y="448310"/>
                    </a:lnTo>
                    <a:lnTo>
                      <a:pt x="0" y="520700"/>
                    </a:lnTo>
                    <a:lnTo>
                      <a:pt x="520700" y="0"/>
                    </a:lnTo>
                    <a:close/>
                    <a:moveTo>
                      <a:pt x="85090" y="0"/>
                    </a:moveTo>
                    <a:lnTo>
                      <a:pt x="12700" y="0"/>
                    </a:lnTo>
                    <a:lnTo>
                      <a:pt x="0" y="12700"/>
                    </a:lnTo>
                    <a:lnTo>
                      <a:pt x="0" y="85090"/>
                    </a:lnTo>
                    <a:lnTo>
                      <a:pt x="85090" y="0"/>
                    </a:lnTo>
                    <a:close/>
                    <a:moveTo>
                      <a:pt x="231140" y="0"/>
                    </a:moveTo>
                    <a:lnTo>
                      <a:pt x="158750" y="0"/>
                    </a:lnTo>
                    <a:lnTo>
                      <a:pt x="0" y="157480"/>
                    </a:lnTo>
                    <a:lnTo>
                      <a:pt x="0" y="229870"/>
                    </a:lnTo>
                    <a:lnTo>
                      <a:pt x="231140" y="0"/>
                    </a:lnTo>
                    <a:close/>
                    <a:moveTo>
                      <a:pt x="0" y="956310"/>
                    </a:moveTo>
                    <a:lnTo>
                      <a:pt x="956310" y="0"/>
                    </a:lnTo>
                    <a:lnTo>
                      <a:pt x="883920" y="0"/>
                    </a:lnTo>
                    <a:lnTo>
                      <a:pt x="0" y="882650"/>
                    </a:lnTo>
                    <a:lnTo>
                      <a:pt x="0" y="956310"/>
                    </a:lnTo>
                    <a:close/>
                    <a:moveTo>
                      <a:pt x="665480" y="0"/>
                    </a:moveTo>
                    <a:lnTo>
                      <a:pt x="593090" y="0"/>
                    </a:lnTo>
                    <a:lnTo>
                      <a:pt x="0" y="593090"/>
                    </a:lnTo>
                    <a:lnTo>
                      <a:pt x="0" y="665480"/>
                    </a:lnTo>
                    <a:lnTo>
                      <a:pt x="665480" y="0"/>
                    </a:lnTo>
                    <a:close/>
                    <a:moveTo>
                      <a:pt x="810260" y="0"/>
                    </a:moveTo>
                    <a:lnTo>
                      <a:pt x="737870" y="0"/>
                    </a:lnTo>
                    <a:lnTo>
                      <a:pt x="0" y="737870"/>
                    </a:lnTo>
                    <a:lnTo>
                      <a:pt x="0" y="810260"/>
                    </a:lnTo>
                    <a:lnTo>
                      <a:pt x="810260" y="0"/>
                    </a:lnTo>
                    <a:close/>
                    <a:moveTo>
                      <a:pt x="1971040" y="0"/>
                    </a:moveTo>
                    <a:lnTo>
                      <a:pt x="1898650" y="0"/>
                    </a:lnTo>
                    <a:lnTo>
                      <a:pt x="0" y="1898650"/>
                    </a:lnTo>
                    <a:lnTo>
                      <a:pt x="0" y="1971040"/>
                    </a:lnTo>
                    <a:lnTo>
                      <a:pt x="1971040" y="0"/>
                    </a:lnTo>
                    <a:close/>
                    <a:moveTo>
                      <a:pt x="2653030" y="1783080"/>
                    </a:moveTo>
                    <a:lnTo>
                      <a:pt x="2653030" y="1710690"/>
                    </a:lnTo>
                    <a:lnTo>
                      <a:pt x="1710690" y="2653030"/>
                    </a:lnTo>
                    <a:lnTo>
                      <a:pt x="1783080" y="2653030"/>
                    </a:lnTo>
                    <a:lnTo>
                      <a:pt x="2653030" y="1783080"/>
                    </a:lnTo>
                    <a:close/>
                    <a:moveTo>
                      <a:pt x="2653030" y="1927860"/>
                    </a:moveTo>
                    <a:lnTo>
                      <a:pt x="2653030" y="1855470"/>
                    </a:lnTo>
                    <a:lnTo>
                      <a:pt x="1855470" y="2653030"/>
                    </a:lnTo>
                    <a:lnTo>
                      <a:pt x="1927860" y="2653030"/>
                    </a:lnTo>
                    <a:lnTo>
                      <a:pt x="2653030" y="1927860"/>
                    </a:lnTo>
                    <a:close/>
                    <a:moveTo>
                      <a:pt x="2653030" y="2072640"/>
                    </a:moveTo>
                    <a:lnTo>
                      <a:pt x="2653030" y="2000250"/>
                    </a:lnTo>
                    <a:lnTo>
                      <a:pt x="2000250" y="2653030"/>
                    </a:lnTo>
                    <a:lnTo>
                      <a:pt x="2072640" y="2653030"/>
                    </a:lnTo>
                    <a:lnTo>
                      <a:pt x="2653030" y="2072640"/>
                    </a:lnTo>
                    <a:close/>
                    <a:moveTo>
                      <a:pt x="2653030" y="1638300"/>
                    </a:moveTo>
                    <a:lnTo>
                      <a:pt x="2653030" y="1565910"/>
                    </a:lnTo>
                    <a:lnTo>
                      <a:pt x="1564640" y="2654300"/>
                    </a:lnTo>
                    <a:lnTo>
                      <a:pt x="1637030" y="2654300"/>
                    </a:lnTo>
                    <a:lnTo>
                      <a:pt x="2653030" y="1638300"/>
                    </a:lnTo>
                    <a:close/>
                    <a:moveTo>
                      <a:pt x="2217420" y="2653030"/>
                    </a:moveTo>
                    <a:lnTo>
                      <a:pt x="2653030" y="2217420"/>
                    </a:lnTo>
                    <a:lnTo>
                      <a:pt x="2653030" y="2145030"/>
                    </a:lnTo>
                    <a:lnTo>
                      <a:pt x="2145030" y="2653030"/>
                    </a:lnTo>
                    <a:lnTo>
                      <a:pt x="2217420" y="2653030"/>
                    </a:lnTo>
                    <a:close/>
                    <a:moveTo>
                      <a:pt x="2653030" y="2580640"/>
                    </a:moveTo>
                    <a:lnTo>
                      <a:pt x="2580640" y="2653030"/>
                    </a:lnTo>
                    <a:lnTo>
                      <a:pt x="2653030" y="2653030"/>
                    </a:lnTo>
                    <a:lnTo>
                      <a:pt x="2653030" y="2580640"/>
                    </a:lnTo>
                    <a:close/>
                    <a:moveTo>
                      <a:pt x="2653030" y="2508250"/>
                    </a:moveTo>
                    <a:lnTo>
                      <a:pt x="2653030" y="2435860"/>
                    </a:lnTo>
                    <a:lnTo>
                      <a:pt x="2435860" y="2653030"/>
                    </a:lnTo>
                    <a:lnTo>
                      <a:pt x="2508250" y="2653030"/>
                    </a:lnTo>
                    <a:lnTo>
                      <a:pt x="2653030" y="2508250"/>
                    </a:lnTo>
                    <a:close/>
                    <a:moveTo>
                      <a:pt x="2653030" y="2363470"/>
                    </a:moveTo>
                    <a:lnTo>
                      <a:pt x="2653030" y="2291080"/>
                    </a:lnTo>
                    <a:lnTo>
                      <a:pt x="2291080" y="2653030"/>
                    </a:lnTo>
                    <a:lnTo>
                      <a:pt x="2363470" y="2653030"/>
                    </a:lnTo>
                    <a:lnTo>
                      <a:pt x="2653030" y="2363470"/>
                    </a:lnTo>
                    <a:close/>
                    <a:moveTo>
                      <a:pt x="2653030" y="1492250"/>
                    </a:moveTo>
                    <a:lnTo>
                      <a:pt x="2653030" y="1419860"/>
                    </a:lnTo>
                    <a:lnTo>
                      <a:pt x="1419860" y="2653030"/>
                    </a:lnTo>
                    <a:lnTo>
                      <a:pt x="1492250" y="2653030"/>
                    </a:lnTo>
                    <a:lnTo>
                      <a:pt x="2653030" y="1492250"/>
                    </a:lnTo>
                    <a:close/>
                    <a:moveTo>
                      <a:pt x="2653030" y="187960"/>
                    </a:moveTo>
                    <a:lnTo>
                      <a:pt x="2653030" y="115570"/>
                    </a:lnTo>
                    <a:lnTo>
                      <a:pt x="115570" y="2653030"/>
                    </a:lnTo>
                    <a:lnTo>
                      <a:pt x="187960" y="2653030"/>
                    </a:lnTo>
                    <a:lnTo>
                      <a:pt x="2653030" y="187960"/>
                    </a:lnTo>
                    <a:close/>
                    <a:moveTo>
                      <a:pt x="2653030" y="622300"/>
                    </a:moveTo>
                    <a:lnTo>
                      <a:pt x="2653030" y="549910"/>
                    </a:lnTo>
                    <a:lnTo>
                      <a:pt x="549910" y="2653030"/>
                    </a:lnTo>
                    <a:lnTo>
                      <a:pt x="622300" y="2653030"/>
                    </a:lnTo>
                    <a:lnTo>
                      <a:pt x="2653030" y="622300"/>
                    </a:lnTo>
                    <a:close/>
                    <a:moveTo>
                      <a:pt x="2653030" y="477520"/>
                    </a:moveTo>
                    <a:lnTo>
                      <a:pt x="2653030" y="405130"/>
                    </a:lnTo>
                    <a:lnTo>
                      <a:pt x="405130" y="2653030"/>
                    </a:lnTo>
                    <a:lnTo>
                      <a:pt x="477520" y="2653030"/>
                    </a:lnTo>
                    <a:lnTo>
                      <a:pt x="2653030" y="477520"/>
                    </a:lnTo>
                    <a:close/>
                    <a:moveTo>
                      <a:pt x="2653030" y="1347470"/>
                    </a:moveTo>
                    <a:lnTo>
                      <a:pt x="2653030" y="1275080"/>
                    </a:lnTo>
                    <a:lnTo>
                      <a:pt x="1275080" y="2653030"/>
                    </a:lnTo>
                    <a:lnTo>
                      <a:pt x="1347470" y="2653030"/>
                    </a:lnTo>
                    <a:lnTo>
                      <a:pt x="2653030" y="1347470"/>
                    </a:lnTo>
                    <a:close/>
                    <a:moveTo>
                      <a:pt x="2653030" y="767080"/>
                    </a:moveTo>
                    <a:lnTo>
                      <a:pt x="2653030" y="694690"/>
                    </a:lnTo>
                    <a:lnTo>
                      <a:pt x="694690" y="2653030"/>
                    </a:lnTo>
                    <a:lnTo>
                      <a:pt x="767080" y="2653030"/>
                    </a:lnTo>
                    <a:lnTo>
                      <a:pt x="2653030" y="767080"/>
                    </a:lnTo>
                    <a:close/>
                    <a:moveTo>
                      <a:pt x="2653030" y="332740"/>
                    </a:moveTo>
                    <a:lnTo>
                      <a:pt x="2653030" y="260350"/>
                    </a:lnTo>
                    <a:lnTo>
                      <a:pt x="260350" y="2653030"/>
                    </a:lnTo>
                    <a:lnTo>
                      <a:pt x="332740" y="2653030"/>
                    </a:lnTo>
                    <a:lnTo>
                      <a:pt x="2653030" y="332740"/>
                    </a:lnTo>
                    <a:close/>
                    <a:moveTo>
                      <a:pt x="2653030" y="1202690"/>
                    </a:moveTo>
                    <a:lnTo>
                      <a:pt x="2653030" y="1130300"/>
                    </a:lnTo>
                    <a:lnTo>
                      <a:pt x="1130300" y="2653030"/>
                    </a:lnTo>
                    <a:lnTo>
                      <a:pt x="1202690" y="2653030"/>
                    </a:lnTo>
                    <a:lnTo>
                      <a:pt x="2653030" y="1202690"/>
                    </a:lnTo>
                    <a:close/>
                    <a:moveTo>
                      <a:pt x="2653030" y="913130"/>
                    </a:moveTo>
                    <a:lnTo>
                      <a:pt x="2653030" y="840740"/>
                    </a:lnTo>
                    <a:lnTo>
                      <a:pt x="840740" y="2653030"/>
                    </a:lnTo>
                    <a:lnTo>
                      <a:pt x="913130" y="2653030"/>
                    </a:lnTo>
                    <a:lnTo>
                      <a:pt x="2653030" y="913130"/>
                    </a:lnTo>
                    <a:close/>
                    <a:moveTo>
                      <a:pt x="2653030" y="1057910"/>
                    </a:moveTo>
                    <a:lnTo>
                      <a:pt x="2653030" y="985520"/>
                    </a:lnTo>
                    <a:lnTo>
                      <a:pt x="985520" y="2653030"/>
                    </a:lnTo>
                    <a:lnTo>
                      <a:pt x="1057910" y="2653030"/>
                    </a:lnTo>
                    <a:lnTo>
                      <a:pt x="2653030" y="1057910"/>
                    </a:lnTo>
                    <a:close/>
                  </a:path>
                </a:pathLst>
              </a:custGeom>
              <a:solidFill>
                <a:srgbClr val="77BEDD"/>
              </a:solidFill>
            </p:spPr>
          </p:sp>
        </p:grpSp>
      </p:grpSp>
      <p:grpSp>
        <p:nvGrpSpPr>
          <p:cNvPr id="6" name="Group 6"/>
          <p:cNvGrpSpPr/>
          <p:nvPr/>
        </p:nvGrpSpPr>
        <p:grpSpPr>
          <a:xfrm>
            <a:off x="0" y="5556157"/>
            <a:ext cx="1426140" cy="1759043"/>
            <a:chOff x="0" y="0"/>
            <a:chExt cx="1901520" cy="2345391"/>
          </a:xfrm>
        </p:grpSpPr>
        <p:grpSp>
          <p:nvGrpSpPr>
            <p:cNvPr id="7" name="Group 7"/>
            <p:cNvGrpSpPr>
              <a:grpSpLocks noChangeAspect="1"/>
            </p:cNvGrpSpPr>
            <p:nvPr/>
          </p:nvGrpSpPr>
          <p:grpSpPr>
            <a:xfrm>
              <a:off x="0" y="1323450"/>
              <a:ext cx="1021941" cy="1021941"/>
              <a:chOff x="0" y="0"/>
              <a:chExt cx="2653030" cy="2653030"/>
            </a:xfrm>
          </p:grpSpPr>
          <p:sp>
            <p:nvSpPr>
              <p:cNvPr id="8" name="Freeform 8"/>
              <p:cNvSpPr/>
              <p:nvPr/>
            </p:nvSpPr>
            <p:spPr>
              <a:xfrm>
                <a:off x="0" y="0"/>
                <a:ext cx="2653030" cy="2654300"/>
              </a:xfrm>
              <a:custGeom>
                <a:avLst/>
                <a:gdLst/>
                <a:ahLst/>
                <a:cxnLst/>
                <a:rect l="l" t="t" r="r" b="b"/>
                <a:pathLst>
                  <a:path w="2653030" h="2654300">
                    <a:moveTo>
                      <a:pt x="0" y="1535430"/>
                    </a:moveTo>
                    <a:lnTo>
                      <a:pt x="0" y="1463040"/>
                    </a:lnTo>
                    <a:lnTo>
                      <a:pt x="1463040" y="0"/>
                    </a:lnTo>
                    <a:lnTo>
                      <a:pt x="1535430" y="0"/>
                    </a:lnTo>
                    <a:lnTo>
                      <a:pt x="0" y="1535430"/>
                    </a:lnTo>
                    <a:close/>
                    <a:moveTo>
                      <a:pt x="1681480" y="0"/>
                    </a:moveTo>
                    <a:lnTo>
                      <a:pt x="1609090" y="0"/>
                    </a:lnTo>
                    <a:lnTo>
                      <a:pt x="0" y="1607820"/>
                    </a:lnTo>
                    <a:lnTo>
                      <a:pt x="0" y="1680210"/>
                    </a:lnTo>
                    <a:lnTo>
                      <a:pt x="1681480" y="0"/>
                    </a:lnTo>
                    <a:close/>
                    <a:moveTo>
                      <a:pt x="1390650" y="0"/>
                    </a:moveTo>
                    <a:lnTo>
                      <a:pt x="1318260" y="0"/>
                    </a:lnTo>
                    <a:lnTo>
                      <a:pt x="0" y="1318260"/>
                    </a:lnTo>
                    <a:lnTo>
                      <a:pt x="0" y="1390650"/>
                    </a:lnTo>
                    <a:lnTo>
                      <a:pt x="1390650" y="0"/>
                    </a:lnTo>
                    <a:close/>
                    <a:moveTo>
                      <a:pt x="1245870" y="0"/>
                    </a:moveTo>
                    <a:lnTo>
                      <a:pt x="1173480" y="0"/>
                    </a:lnTo>
                    <a:lnTo>
                      <a:pt x="0" y="1173480"/>
                    </a:lnTo>
                    <a:lnTo>
                      <a:pt x="0" y="1245870"/>
                    </a:lnTo>
                    <a:lnTo>
                      <a:pt x="1245870" y="0"/>
                    </a:lnTo>
                    <a:close/>
                    <a:moveTo>
                      <a:pt x="1826260" y="0"/>
                    </a:moveTo>
                    <a:lnTo>
                      <a:pt x="1753870" y="0"/>
                    </a:lnTo>
                    <a:lnTo>
                      <a:pt x="0" y="1753870"/>
                    </a:lnTo>
                    <a:lnTo>
                      <a:pt x="0" y="1826260"/>
                    </a:lnTo>
                    <a:lnTo>
                      <a:pt x="1826260" y="0"/>
                    </a:lnTo>
                    <a:close/>
                    <a:moveTo>
                      <a:pt x="2260600" y="0"/>
                    </a:moveTo>
                    <a:lnTo>
                      <a:pt x="2188210" y="0"/>
                    </a:lnTo>
                    <a:lnTo>
                      <a:pt x="0" y="2188210"/>
                    </a:lnTo>
                    <a:lnTo>
                      <a:pt x="0" y="2260600"/>
                    </a:lnTo>
                    <a:lnTo>
                      <a:pt x="2260600" y="0"/>
                    </a:lnTo>
                    <a:close/>
                    <a:moveTo>
                      <a:pt x="2551430" y="0"/>
                    </a:moveTo>
                    <a:lnTo>
                      <a:pt x="2479040" y="0"/>
                    </a:lnTo>
                    <a:lnTo>
                      <a:pt x="0" y="2479040"/>
                    </a:lnTo>
                    <a:lnTo>
                      <a:pt x="0" y="2551430"/>
                    </a:lnTo>
                    <a:lnTo>
                      <a:pt x="2551430" y="0"/>
                    </a:lnTo>
                    <a:close/>
                    <a:moveTo>
                      <a:pt x="2405380" y="0"/>
                    </a:moveTo>
                    <a:lnTo>
                      <a:pt x="2332990" y="0"/>
                    </a:lnTo>
                    <a:lnTo>
                      <a:pt x="0" y="2332990"/>
                    </a:lnTo>
                    <a:lnTo>
                      <a:pt x="0" y="2405380"/>
                    </a:lnTo>
                    <a:lnTo>
                      <a:pt x="2405380" y="0"/>
                    </a:lnTo>
                    <a:close/>
                    <a:moveTo>
                      <a:pt x="2115820" y="0"/>
                    </a:moveTo>
                    <a:lnTo>
                      <a:pt x="2043430" y="0"/>
                    </a:lnTo>
                    <a:lnTo>
                      <a:pt x="0" y="2043430"/>
                    </a:lnTo>
                    <a:lnTo>
                      <a:pt x="0" y="2115820"/>
                    </a:lnTo>
                    <a:lnTo>
                      <a:pt x="2115820" y="0"/>
                    </a:lnTo>
                    <a:close/>
                    <a:moveTo>
                      <a:pt x="375920" y="0"/>
                    </a:moveTo>
                    <a:lnTo>
                      <a:pt x="303530" y="0"/>
                    </a:lnTo>
                    <a:lnTo>
                      <a:pt x="0" y="303530"/>
                    </a:lnTo>
                    <a:lnTo>
                      <a:pt x="0" y="375920"/>
                    </a:lnTo>
                    <a:lnTo>
                      <a:pt x="375920" y="0"/>
                    </a:lnTo>
                    <a:close/>
                    <a:moveTo>
                      <a:pt x="1101090" y="0"/>
                    </a:moveTo>
                    <a:lnTo>
                      <a:pt x="1028700" y="0"/>
                    </a:lnTo>
                    <a:lnTo>
                      <a:pt x="0" y="1028700"/>
                    </a:lnTo>
                    <a:lnTo>
                      <a:pt x="0" y="1101090"/>
                    </a:lnTo>
                    <a:lnTo>
                      <a:pt x="1101090" y="0"/>
                    </a:lnTo>
                    <a:close/>
                    <a:moveTo>
                      <a:pt x="2653030" y="0"/>
                    </a:moveTo>
                    <a:lnTo>
                      <a:pt x="2623820" y="0"/>
                    </a:lnTo>
                    <a:lnTo>
                      <a:pt x="0" y="2623820"/>
                    </a:lnTo>
                    <a:lnTo>
                      <a:pt x="0" y="2653030"/>
                    </a:lnTo>
                    <a:lnTo>
                      <a:pt x="43180" y="2653030"/>
                    </a:lnTo>
                    <a:lnTo>
                      <a:pt x="2653030" y="43180"/>
                    </a:lnTo>
                    <a:lnTo>
                      <a:pt x="2653030" y="0"/>
                    </a:lnTo>
                    <a:close/>
                    <a:moveTo>
                      <a:pt x="520700" y="0"/>
                    </a:moveTo>
                    <a:lnTo>
                      <a:pt x="448310" y="0"/>
                    </a:lnTo>
                    <a:lnTo>
                      <a:pt x="0" y="448310"/>
                    </a:lnTo>
                    <a:lnTo>
                      <a:pt x="0" y="520700"/>
                    </a:lnTo>
                    <a:lnTo>
                      <a:pt x="520700" y="0"/>
                    </a:lnTo>
                    <a:close/>
                    <a:moveTo>
                      <a:pt x="85090" y="0"/>
                    </a:moveTo>
                    <a:lnTo>
                      <a:pt x="12700" y="0"/>
                    </a:lnTo>
                    <a:lnTo>
                      <a:pt x="0" y="12700"/>
                    </a:lnTo>
                    <a:lnTo>
                      <a:pt x="0" y="85090"/>
                    </a:lnTo>
                    <a:lnTo>
                      <a:pt x="85090" y="0"/>
                    </a:lnTo>
                    <a:close/>
                    <a:moveTo>
                      <a:pt x="231140" y="0"/>
                    </a:moveTo>
                    <a:lnTo>
                      <a:pt x="158750" y="0"/>
                    </a:lnTo>
                    <a:lnTo>
                      <a:pt x="0" y="157480"/>
                    </a:lnTo>
                    <a:lnTo>
                      <a:pt x="0" y="229870"/>
                    </a:lnTo>
                    <a:lnTo>
                      <a:pt x="231140" y="0"/>
                    </a:lnTo>
                    <a:close/>
                    <a:moveTo>
                      <a:pt x="0" y="956310"/>
                    </a:moveTo>
                    <a:lnTo>
                      <a:pt x="956310" y="0"/>
                    </a:lnTo>
                    <a:lnTo>
                      <a:pt x="883920" y="0"/>
                    </a:lnTo>
                    <a:lnTo>
                      <a:pt x="0" y="882650"/>
                    </a:lnTo>
                    <a:lnTo>
                      <a:pt x="0" y="956310"/>
                    </a:lnTo>
                    <a:close/>
                    <a:moveTo>
                      <a:pt x="665480" y="0"/>
                    </a:moveTo>
                    <a:lnTo>
                      <a:pt x="593090" y="0"/>
                    </a:lnTo>
                    <a:lnTo>
                      <a:pt x="0" y="593090"/>
                    </a:lnTo>
                    <a:lnTo>
                      <a:pt x="0" y="665480"/>
                    </a:lnTo>
                    <a:lnTo>
                      <a:pt x="665480" y="0"/>
                    </a:lnTo>
                    <a:close/>
                    <a:moveTo>
                      <a:pt x="810260" y="0"/>
                    </a:moveTo>
                    <a:lnTo>
                      <a:pt x="737870" y="0"/>
                    </a:lnTo>
                    <a:lnTo>
                      <a:pt x="0" y="737870"/>
                    </a:lnTo>
                    <a:lnTo>
                      <a:pt x="0" y="810260"/>
                    </a:lnTo>
                    <a:lnTo>
                      <a:pt x="810260" y="0"/>
                    </a:lnTo>
                    <a:close/>
                    <a:moveTo>
                      <a:pt x="1971040" y="0"/>
                    </a:moveTo>
                    <a:lnTo>
                      <a:pt x="1898650" y="0"/>
                    </a:lnTo>
                    <a:lnTo>
                      <a:pt x="0" y="1898650"/>
                    </a:lnTo>
                    <a:lnTo>
                      <a:pt x="0" y="1971040"/>
                    </a:lnTo>
                    <a:lnTo>
                      <a:pt x="1971040" y="0"/>
                    </a:lnTo>
                    <a:close/>
                    <a:moveTo>
                      <a:pt x="2653030" y="1783080"/>
                    </a:moveTo>
                    <a:lnTo>
                      <a:pt x="2653030" y="1710690"/>
                    </a:lnTo>
                    <a:lnTo>
                      <a:pt x="1710690" y="2653030"/>
                    </a:lnTo>
                    <a:lnTo>
                      <a:pt x="1783080" y="2653030"/>
                    </a:lnTo>
                    <a:lnTo>
                      <a:pt x="2653030" y="1783080"/>
                    </a:lnTo>
                    <a:close/>
                    <a:moveTo>
                      <a:pt x="2653030" y="1927860"/>
                    </a:moveTo>
                    <a:lnTo>
                      <a:pt x="2653030" y="1855470"/>
                    </a:lnTo>
                    <a:lnTo>
                      <a:pt x="1855470" y="2653030"/>
                    </a:lnTo>
                    <a:lnTo>
                      <a:pt x="1927860" y="2653030"/>
                    </a:lnTo>
                    <a:lnTo>
                      <a:pt x="2653030" y="1927860"/>
                    </a:lnTo>
                    <a:close/>
                    <a:moveTo>
                      <a:pt x="2653030" y="2072640"/>
                    </a:moveTo>
                    <a:lnTo>
                      <a:pt x="2653030" y="2000250"/>
                    </a:lnTo>
                    <a:lnTo>
                      <a:pt x="2000250" y="2653030"/>
                    </a:lnTo>
                    <a:lnTo>
                      <a:pt x="2072640" y="2653030"/>
                    </a:lnTo>
                    <a:lnTo>
                      <a:pt x="2653030" y="2072640"/>
                    </a:lnTo>
                    <a:close/>
                    <a:moveTo>
                      <a:pt x="2653030" y="1638300"/>
                    </a:moveTo>
                    <a:lnTo>
                      <a:pt x="2653030" y="1565910"/>
                    </a:lnTo>
                    <a:lnTo>
                      <a:pt x="1564640" y="2654300"/>
                    </a:lnTo>
                    <a:lnTo>
                      <a:pt x="1637030" y="2654300"/>
                    </a:lnTo>
                    <a:lnTo>
                      <a:pt x="2653030" y="1638300"/>
                    </a:lnTo>
                    <a:close/>
                    <a:moveTo>
                      <a:pt x="2217420" y="2653030"/>
                    </a:moveTo>
                    <a:lnTo>
                      <a:pt x="2653030" y="2217420"/>
                    </a:lnTo>
                    <a:lnTo>
                      <a:pt x="2653030" y="2145030"/>
                    </a:lnTo>
                    <a:lnTo>
                      <a:pt x="2145030" y="2653030"/>
                    </a:lnTo>
                    <a:lnTo>
                      <a:pt x="2217420" y="2653030"/>
                    </a:lnTo>
                    <a:close/>
                    <a:moveTo>
                      <a:pt x="2653030" y="2580640"/>
                    </a:moveTo>
                    <a:lnTo>
                      <a:pt x="2580640" y="2653030"/>
                    </a:lnTo>
                    <a:lnTo>
                      <a:pt x="2653030" y="2653030"/>
                    </a:lnTo>
                    <a:lnTo>
                      <a:pt x="2653030" y="2580640"/>
                    </a:lnTo>
                    <a:close/>
                    <a:moveTo>
                      <a:pt x="2653030" y="2508250"/>
                    </a:moveTo>
                    <a:lnTo>
                      <a:pt x="2653030" y="2435860"/>
                    </a:lnTo>
                    <a:lnTo>
                      <a:pt x="2435860" y="2653030"/>
                    </a:lnTo>
                    <a:lnTo>
                      <a:pt x="2508250" y="2653030"/>
                    </a:lnTo>
                    <a:lnTo>
                      <a:pt x="2653030" y="2508250"/>
                    </a:lnTo>
                    <a:close/>
                    <a:moveTo>
                      <a:pt x="2653030" y="2363470"/>
                    </a:moveTo>
                    <a:lnTo>
                      <a:pt x="2653030" y="2291080"/>
                    </a:lnTo>
                    <a:lnTo>
                      <a:pt x="2291080" y="2653030"/>
                    </a:lnTo>
                    <a:lnTo>
                      <a:pt x="2363470" y="2653030"/>
                    </a:lnTo>
                    <a:lnTo>
                      <a:pt x="2653030" y="2363470"/>
                    </a:lnTo>
                    <a:close/>
                    <a:moveTo>
                      <a:pt x="2653030" y="1492250"/>
                    </a:moveTo>
                    <a:lnTo>
                      <a:pt x="2653030" y="1419860"/>
                    </a:lnTo>
                    <a:lnTo>
                      <a:pt x="1419860" y="2653030"/>
                    </a:lnTo>
                    <a:lnTo>
                      <a:pt x="1492250" y="2653030"/>
                    </a:lnTo>
                    <a:lnTo>
                      <a:pt x="2653030" y="1492250"/>
                    </a:lnTo>
                    <a:close/>
                    <a:moveTo>
                      <a:pt x="2653030" y="187960"/>
                    </a:moveTo>
                    <a:lnTo>
                      <a:pt x="2653030" y="115570"/>
                    </a:lnTo>
                    <a:lnTo>
                      <a:pt x="115570" y="2653030"/>
                    </a:lnTo>
                    <a:lnTo>
                      <a:pt x="187960" y="2653030"/>
                    </a:lnTo>
                    <a:lnTo>
                      <a:pt x="2653030" y="187960"/>
                    </a:lnTo>
                    <a:close/>
                    <a:moveTo>
                      <a:pt x="2653030" y="622300"/>
                    </a:moveTo>
                    <a:lnTo>
                      <a:pt x="2653030" y="549910"/>
                    </a:lnTo>
                    <a:lnTo>
                      <a:pt x="549910" y="2653030"/>
                    </a:lnTo>
                    <a:lnTo>
                      <a:pt x="622300" y="2653030"/>
                    </a:lnTo>
                    <a:lnTo>
                      <a:pt x="2653030" y="622300"/>
                    </a:lnTo>
                    <a:close/>
                    <a:moveTo>
                      <a:pt x="2653030" y="477520"/>
                    </a:moveTo>
                    <a:lnTo>
                      <a:pt x="2653030" y="405130"/>
                    </a:lnTo>
                    <a:lnTo>
                      <a:pt x="405130" y="2653030"/>
                    </a:lnTo>
                    <a:lnTo>
                      <a:pt x="477520" y="2653030"/>
                    </a:lnTo>
                    <a:lnTo>
                      <a:pt x="2653030" y="477520"/>
                    </a:lnTo>
                    <a:close/>
                    <a:moveTo>
                      <a:pt x="2653030" y="1347470"/>
                    </a:moveTo>
                    <a:lnTo>
                      <a:pt x="2653030" y="1275080"/>
                    </a:lnTo>
                    <a:lnTo>
                      <a:pt x="1275080" y="2653030"/>
                    </a:lnTo>
                    <a:lnTo>
                      <a:pt x="1347470" y="2653030"/>
                    </a:lnTo>
                    <a:lnTo>
                      <a:pt x="2653030" y="1347470"/>
                    </a:lnTo>
                    <a:close/>
                    <a:moveTo>
                      <a:pt x="2653030" y="767080"/>
                    </a:moveTo>
                    <a:lnTo>
                      <a:pt x="2653030" y="694690"/>
                    </a:lnTo>
                    <a:lnTo>
                      <a:pt x="694690" y="2653030"/>
                    </a:lnTo>
                    <a:lnTo>
                      <a:pt x="767080" y="2653030"/>
                    </a:lnTo>
                    <a:lnTo>
                      <a:pt x="2653030" y="767080"/>
                    </a:lnTo>
                    <a:close/>
                    <a:moveTo>
                      <a:pt x="2653030" y="332740"/>
                    </a:moveTo>
                    <a:lnTo>
                      <a:pt x="2653030" y="260350"/>
                    </a:lnTo>
                    <a:lnTo>
                      <a:pt x="260350" y="2653030"/>
                    </a:lnTo>
                    <a:lnTo>
                      <a:pt x="332740" y="2653030"/>
                    </a:lnTo>
                    <a:lnTo>
                      <a:pt x="2653030" y="332740"/>
                    </a:lnTo>
                    <a:close/>
                    <a:moveTo>
                      <a:pt x="2653030" y="1202690"/>
                    </a:moveTo>
                    <a:lnTo>
                      <a:pt x="2653030" y="1130300"/>
                    </a:lnTo>
                    <a:lnTo>
                      <a:pt x="1130300" y="2653030"/>
                    </a:lnTo>
                    <a:lnTo>
                      <a:pt x="1202690" y="2653030"/>
                    </a:lnTo>
                    <a:lnTo>
                      <a:pt x="2653030" y="1202690"/>
                    </a:lnTo>
                    <a:close/>
                    <a:moveTo>
                      <a:pt x="2653030" y="913130"/>
                    </a:moveTo>
                    <a:lnTo>
                      <a:pt x="2653030" y="840740"/>
                    </a:lnTo>
                    <a:lnTo>
                      <a:pt x="840740" y="2653030"/>
                    </a:lnTo>
                    <a:lnTo>
                      <a:pt x="913130" y="2653030"/>
                    </a:lnTo>
                    <a:lnTo>
                      <a:pt x="2653030" y="913130"/>
                    </a:lnTo>
                    <a:close/>
                    <a:moveTo>
                      <a:pt x="2653030" y="1057910"/>
                    </a:moveTo>
                    <a:lnTo>
                      <a:pt x="2653030" y="985520"/>
                    </a:lnTo>
                    <a:lnTo>
                      <a:pt x="985520" y="2653030"/>
                    </a:lnTo>
                    <a:lnTo>
                      <a:pt x="1057910" y="2653030"/>
                    </a:lnTo>
                    <a:lnTo>
                      <a:pt x="2653030" y="1057910"/>
                    </a:lnTo>
                    <a:close/>
                  </a:path>
                </a:pathLst>
              </a:custGeom>
              <a:solidFill>
                <a:srgbClr val="77BEDD"/>
              </a:solidFill>
            </p:spPr>
          </p:sp>
        </p:grpSp>
        <p:sp>
          <p:nvSpPr>
            <p:cNvPr id="9" name="Freeform 9"/>
            <p:cNvSpPr/>
            <p:nvPr/>
          </p:nvSpPr>
          <p:spPr>
            <a:xfrm rot="5400000">
              <a:off x="655412" y="1327892"/>
              <a:ext cx="1816963" cy="218036"/>
            </a:xfrm>
            <a:custGeom>
              <a:avLst/>
              <a:gdLst/>
              <a:ahLst/>
              <a:cxnLst/>
              <a:rect l="l" t="t" r="r" b="b"/>
              <a:pathLst>
                <a:path w="1816963" h="218036">
                  <a:moveTo>
                    <a:pt x="0" y="0"/>
                  </a:moveTo>
                  <a:lnTo>
                    <a:pt x="1816962" y="0"/>
                  </a:lnTo>
                  <a:lnTo>
                    <a:pt x="1816962" y="218035"/>
                  </a:lnTo>
                  <a:lnTo>
                    <a:pt x="0" y="218035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extLst>
                  <a:ext uri="{96DAC541-7B7A-43D3-8B79-37D633B846F1}">
                    <asvg:svgBlip xmlns="" xmlns:asvg="http://schemas.microsoft.com/office/drawing/2016/SVG/main" r:embed="rId3"/>
                  </a:ext>
                </a:extLst>
              </a:blip>
              <a:stretch>
                <a:fillRect/>
              </a:stretch>
            </a:blipFill>
          </p:spPr>
        </p:sp>
        <p:grpSp>
          <p:nvGrpSpPr>
            <p:cNvPr id="10" name="Group 10"/>
            <p:cNvGrpSpPr>
              <a:grpSpLocks noChangeAspect="1"/>
            </p:cNvGrpSpPr>
            <p:nvPr/>
          </p:nvGrpSpPr>
          <p:grpSpPr>
            <a:xfrm>
              <a:off x="1373092" y="0"/>
              <a:ext cx="528428" cy="528428"/>
              <a:chOff x="0" y="0"/>
              <a:chExt cx="2787650" cy="2787650"/>
            </a:xfrm>
          </p:grpSpPr>
          <p:sp>
            <p:nvSpPr>
              <p:cNvPr id="11" name="Freeform 11"/>
              <p:cNvSpPr/>
              <p:nvPr/>
            </p:nvSpPr>
            <p:spPr>
              <a:xfrm>
                <a:off x="0" y="0"/>
                <a:ext cx="2787650" cy="2787650"/>
              </a:xfrm>
              <a:custGeom>
                <a:avLst/>
                <a:gdLst/>
                <a:ahLst/>
                <a:cxnLst/>
                <a:rect l="l" t="t" r="r" b="b"/>
                <a:pathLst>
                  <a:path w="2787650" h="2787650">
                    <a:moveTo>
                      <a:pt x="81280" y="1861820"/>
                    </a:moveTo>
                    <a:cubicBezTo>
                      <a:pt x="73660" y="1841500"/>
                      <a:pt x="67310" y="1819910"/>
                      <a:pt x="60960" y="1799590"/>
                    </a:cubicBezTo>
                    <a:lnTo>
                      <a:pt x="1800860" y="59690"/>
                    </a:lnTo>
                    <a:cubicBezTo>
                      <a:pt x="1821180" y="66040"/>
                      <a:pt x="1842770" y="72390"/>
                      <a:pt x="1863090" y="80010"/>
                    </a:cubicBezTo>
                    <a:lnTo>
                      <a:pt x="81280" y="1861820"/>
                    </a:lnTo>
                    <a:close/>
                    <a:moveTo>
                      <a:pt x="1597660" y="15240"/>
                    </a:moveTo>
                    <a:cubicBezTo>
                      <a:pt x="1573530" y="11430"/>
                      <a:pt x="1548130" y="8890"/>
                      <a:pt x="1524000" y="6350"/>
                    </a:cubicBezTo>
                    <a:lnTo>
                      <a:pt x="6350" y="1524000"/>
                    </a:lnTo>
                    <a:cubicBezTo>
                      <a:pt x="8890" y="1548130"/>
                      <a:pt x="11430" y="1573530"/>
                      <a:pt x="15240" y="1597660"/>
                    </a:cubicBezTo>
                    <a:lnTo>
                      <a:pt x="1597660" y="15240"/>
                    </a:lnTo>
                    <a:close/>
                    <a:moveTo>
                      <a:pt x="2189480" y="248920"/>
                    </a:moveTo>
                    <a:cubicBezTo>
                      <a:pt x="2172970" y="237490"/>
                      <a:pt x="2156460" y="226060"/>
                      <a:pt x="2139950" y="215900"/>
                    </a:cubicBezTo>
                    <a:lnTo>
                      <a:pt x="215900" y="2139950"/>
                    </a:lnTo>
                    <a:cubicBezTo>
                      <a:pt x="226060" y="2156460"/>
                      <a:pt x="237490" y="2172970"/>
                      <a:pt x="248920" y="2189480"/>
                    </a:cubicBezTo>
                    <a:lnTo>
                      <a:pt x="2189480" y="248920"/>
                    </a:lnTo>
                    <a:close/>
                    <a:moveTo>
                      <a:pt x="1979930" y="128270"/>
                    </a:moveTo>
                    <a:cubicBezTo>
                      <a:pt x="1960880" y="119380"/>
                      <a:pt x="1941830" y="110490"/>
                      <a:pt x="1922780" y="102870"/>
                    </a:cubicBezTo>
                    <a:lnTo>
                      <a:pt x="104140" y="1921510"/>
                    </a:lnTo>
                    <a:cubicBezTo>
                      <a:pt x="111760" y="1940560"/>
                      <a:pt x="120650" y="1959610"/>
                      <a:pt x="129540" y="1978660"/>
                    </a:cubicBezTo>
                    <a:lnTo>
                      <a:pt x="1979930" y="128270"/>
                    </a:lnTo>
                    <a:close/>
                    <a:moveTo>
                      <a:pt x="2087880" y="185420"/>
                    </a:moveTo>
                    <a:cubicBezTo>
                      <a:pt x="2070100" y="175260"/>
                      <a:pt x="2052320" y="165100"/>
                      <a:pt x="2034540" y="156210"/>
                    </a:cubicBezTo>
                    <a:lnTo>
                      <a:pt x="154940" y="2035810"/>
                    </a:lnTo>
                    <a:cubicBezTo>
                      <a:pt x="163830" y="2053590"/>
                      <a:pt x="173990" y="2071370"/>
                      <a:pt x="184150" y="2089150"/>
                    </a:cubicBezTo>
                    <a:lnTo>
                      <a:pt x="2087880" y="185420"/>
                    </a:lnTo>
                    <a:close/>
                    <a:moveTo>
                      <a:pt x="834390" y="116840"/>
                    </a:moveTo>
                    <a:cubicBezTo>
                      <a:pt x="774700" y="143510"/>
                      <a:pt x="716280" y="173990"/>
                      <a:pt x="660400" y="208280"/>
                    </a:cubicBezTo>
                    <a:lnTo>
                      <a:pt x="208280" y="660400"/>
                    </a:lnTo>
                    <a:cubicBezTo>
                      <a:pt x="172720" y="716280"/>
                      <a:pt x="142240" y="774700"/>
                      <a:pt x="116840" y="834390"/>
                    </a:cubicBezTo>
                    <a:lnTo>
                      <a:pt x="834390" y="116840"/>
                    </a:lnTo>
                    <a:close/>
                    <a:moveTo>
                      <a:pt x="1363980" y="0"/>
                    </a:moveTo>
                    <a:lnTo>
                      <a:pt x="0" y="1363980"/>
                    </a:lnTo>
                    <a:cubicBezTo>
                      <a:pt x="0" y="1391920"/>
                      <a:pt x="0" y="1418590"/>
                      <a:pt x="1270" y="1446530"/>
                    </a:cubicBezTo>
                    <a:lnTo>
                      <a:pt x="1445260" y="1270"/>
                    </a:lnTo>
                    <a:cubicBezTo>
                      <a:pt x="1418590" y="0"/>
                      <a:pt x="1390650" y="0"/>
                      <a:pt x="1363980" y="0"/>
                    </a:cubicBezTo>
                    <a:close/>
                    <a:moveTo>
                      <a:pt x="2787650" y="1386840"/>
                    </a:moveTo>
                    <a:lnTo>
                      <a:pt x="1386840" y="2787650"/>
                    </a:lnTo>
                    <a:cubicBezTo>
                      <a:pt x="1414780" y="2787650"/>
                      <a:pt x="1443990" y="2787650"/>
                      <a:pt x="1471930" y="2785110"/>
                    </a:cubicBezTo>
                    <a:lnTo>
                      <a:pt x="2785110" y="1471930"/>
                    </a:lnTo>
                    <a:cubicBezTo>
                      <a:pt x="2786380" y="1443990"/>
                      <a:pt x="2787650" y="1414780"/>
                      <a:pt x="2787650" y="1386840"/>
                    </a:cubicBezTo>
                    <a:close/>
                    <a:moveTo>
                      <a:pt x="2283460" y="321310"/>
                    </a:moveTo>
                    <a:cubicBezTo>
                      <a:pt x="2268220" y="308610"/>
                      <a:pt x="2252980" y="295910"/>
                      <a:pt x="2237740" y="284480"/>
                    </a:cubicBezTo>
                    <a:lnTo>
                      <a:pt x="284480" y="2237740"/>
                    </a:lnTo>
                    <a:cubicBezTo>
                      <a:pt x="295910" y="2252980"/>
                      <a:pt x="308610" y="2268220"/>
                      <a:pt x="321310" y="2283460"/>
                    </a:cubicBezTo>
                    <a:lnTo>
                      <a:pt x="2283460" y="321310"/>
                    </a:lnTo>
                    <a:close/>
                    <a:moveTo>
                      <a:pt x="1276350" y="5080"/>
                    </a:moveTo>
                    <a:cubicBezTo>
                      <a:pt x="1244600" y="7620"/>
                      <a:pt x="1214120" y="11430"/>
                      <a:pt x="1182370" y="16510"/>
                    </a:cubicBezTo>
                    <a:lnTo>
                      <a:pt x="16510" y="1182370"/>
                    </a:lnTo>
                    <a:cubicBezTo>
                      <a:pt x="11430" y="1214120"/>
                      <a:pt x="7620" y="1244600"/>
                      <a:pt x="5080" y="1276350"/>
                    </a:cubicBezTo>
                    <a:lnTo>
                      <a:pt x="1276350" y="5080"/>
                    </a:lnTo>
                    <a:close/>
                    <a:moveTo>
                      <a:pt x="1080770" y="35560"/>
                    </a:moveTo>
                    <a:cubicBezTo>
                      <a:pt x="1042670" y="44450"/>
                      <a:pt x="1004570" y="54610"/>
                      <a:pt x="966470" y="67310"/>
                    </a:cubicBezTo>
                    <a:lnTo>
                      <a:pt x="66040" y="966470"/>
                    </a:lnTo>
                    <a:cubicBezTo>
                      <a:pt x="54610" y="1004570"/>
                      <a:pt x="43180" y="1041400"/>
                      <a:pt x="34290" y="1080770"/>
                    </a:cubicBezTo>
                    <a:lnTo>
                      <a:pt x="1080770" y="35560"/>
                    </a:lnTo>
                    <a:close/>
                    <a:moveTo>
                      <a:pt x="1734820" y="41910"/>
                    </a:moveTo>
                    <a:cubicBezTo>
                      <a:pt x="1711960" y="36830"/>
                      <a:pt x="1690370" y="31750"/>
                      <a:pt x="1667510" y="26670"/>
                    </a:cubicBezTo>
                    <a:lnTo>
                      <a:pt x="26670" y="1667510"/>
                    </a:lnTo>
                    <a:cubicBezTo>
                      <a:pt x="31750" y="1690370"/>
                      <a:pt x="36830" y="1711960"/>
                      <a:pt x="41910" y="1734820"/>
                    </a:cubicBezTo>
                    <a:lnTo>
                      <a:pt x="1734820" y="41910"/>
                    </a:lnTo>
                    <a:close/>
                    <a:moveTo>
                      <a:pt x="2762250" y="1659890"/>
                    </a:moveTo>
                    <a:cubicBezTo>
                      <a:pt x="2768600" y="1626870"/>
                      <a:pt x="2773680" y="1595120"/>
                      <a:pt x="2777490" y="1562100"/>
                    </a:cubicBezTo>
                    <a:lnTo>
                      <a:pt x="1562100" y="2777490"/>
                    </a:lnTo>
                    <a:cubicBezTo>
                      <a:pt x="1595120" y="2773680"/>
                      <a:pt x="1628140" y="2768600"/>
                      <a:pt x="1659890" y="2762250"/>
                    </a:cubicBezTo>
                    <a:lnTo>
                      <a:pt x="2762250" y="1659890"/>
                    </a:lnTo>
                    <a:close/>
                    <a:moveTo>
                      <a:pt x="2785110" y="1306830"/>
                    </a:moveTo>
                    <a:cubicBezTo>
                      <a:pt x="2783840" y="1281430"/>
                      <a:pt x="2781300" y="1256030"/>
                      <a:pt x="2778760" y="1230630"/>
                    </a:cubicBezTo>
                    <a:lnTo>
                      <a:pt x="1230630" y="2777490"/>
                    </a:lnTo>
                    <a:cubicBezTo>
                      <a:pt x="1256030" y="2780030"/>
                      <a:pt x="1281430" y="2782570"/>
                      <a:pt x="1306830" y="2783840"/>
                    </a:cubicBezTo>
                    <a:lnTo>
                      <a:pt x="2785110" y="1306830"/>
                    </a:lnTo>
                    <a:close/>
                    <a:moveTo>
                      <a:pt x="2767330" y="1158240"/>
                    </a:moveTo>
                    <a:cubicBezTo>
                      <a:pt x="2763520" y="1135380"/>
                      <a:pt x="2758440" y="1112520"/>
                      <a:pt x="2753360" y="1089660"/>
                    </a:cubicBezTo>
                    <a:lnTo>
                      <a:pt x="1088390" y="2753360"/>
                    </a:lnTo>
                    <a:cubicBezTo>
                      <a:pt x="1111250" y="2758440"/>
                      <a:pt x="1134110" y="2763520"/>
                      <a:pt x="1156970" y="2767330"/>
                    </a:cubicBezTo>
                    <a:lnTo>
                      <a:pt x="2767330" y="1158240"/>
                    </a:lnTo>
                    <a:close/>
                    <a:moveTo>
                      <a:pt x="2369820" y="398780"/>
                    </a:moveTo>
                    <a:cubicBezTo>
                      <a:pt x="2355850" y="384810"/>
                      <a:pt x="2341880" y="372110"/>
                      <a:pt x="2327910" y="358140"/>
                    </a:cubicBezTo>
                    <a:lnTo>
                      <a:pt x="359410" y="2326640"/>
                    </a:lnTo>
                    <a:cubicBezTo>
                      <a:pt x="372110" y="2340610"/>
                      <a:pt x="386080" y="2354580"/>
                      <a:pt x="400050" y="2368550"/>
                    </a:cubicBezTo>
                    <a:lnTo>
                      <a:pt x="2369820" y="398780"/>
                    </a:lnTo>
                    <a:close/>
                    <a:moveTo>
                      <a:pt x="2451100" y="2301240"/>
                    </a:moveTo>
                    <a:cubicBezTo>
                      <a:pt x="2520950" y="2219960"/>
                      <a:pt x="2579370" y="2133600"/>
                      <a:pt x="2627630" y="2042160"/>
                    </a:cubicBezTo>
                    <a:lnTo>
                      <a:pt x="2042160" y="2627630"/>
                    </a:lnTo>
                    <a:cubicBezTo>
                      <a:pt x="2133600" y="2579370"/>
                      <a:pt x="2219960" y="2520950"/>
                      <a:pt x="2301240" y="2451100"/>
                    </a:cubicBezTo>
                    <a:lnTo>
                      <a:pt x="2451100" y="2301240"/>
                    </a:lnTo>
                    <a:close/>
                    <a:moveTo>
                      <a:pt x="2736850" y="1023620"/>
                    </a:moveTo>
                    <a:cubicBezTo>
                      <a:pt x="2730500" y="1002030"/>
                      <a:pt x="2724150" y="981710"/>
                      <a:pt x="2717800" y="960120"/>
                    </a:cubicBezTo>
                    <a:lnTo>
                      <a:pt x="960120" y="2717800"/>
                    </a:lnTo>
                    <a:cubicBezTo>
                      <a:pt x="981710" y="2724150"/>
                      <a:pt x="1002030" y="2730500"/>
                      <a:pt x="1023620" y="2736850"/>
                    </a:cubicBezTo>
                    <a:lnTo>
                      <a:pt x="2736850" y="1023620"/>
                    </a:lnTo>
                    <a:close/>
                    <a:moveTo>
                      <a:pt x="2696210" y="1892300"/>
                    </a:moveTo>
                    <a:cubicBezTo>
                      <a:pt x="2711450" y="1851660"/>
                      <a:pt x="2725420" y="1811020"/>
                      <a:pt x="2736850" y="1769110"/>
                    </a:cubicBezTo>
                    <a:lnTo>
                      <a:pt x="1769110" y="2736850"/>
                    </a:lnTo>
                    <a:cubicBezTo>
                      <a:pt x="1811020" y="2725420"/>
                      <a:pt x="1851660" y="2711450"/>
                      <a:pt x="1892300" y="2696210"/>
                    </a:cubicBezTo>
                    <a:lnTo>
                      <a:pt x="2696210" y="1892300"/>
                    </a:lnTo>
                    <a:close/>
                    <a:moveTo>
                      <a:pt x="2523490" y="576580"/>
                    </a:moveTo>
                    <a:cubicBezTo>
                      <a:pt x="2512060" y="561340"/>
                      <a:pt x="2500630" y="544830"/>
                      <a:pt x="2487930" y="529590"/>
                    </a:cubicBezTo>
                    <a:lnTo>
                      <a:pt x="529590" y="2486660"/>
                    </a:lnTo>
                    <a:cubicBezTo>
                      <a:pt x="544830" y="2499360"/>
                      <a:pt x="561340" y="2510790"/>
                      <a:pt x="576580" y="2522220"/>
                    </a:cubicBezTo>
                    <a:lnTo>
                      <a:pt x="2523490" y="576580"/>
                    </a:lnTo>
                    <a:close/>
                    <a:moveTo>
                      <a:pt x="2696210" y="899160"/>
                    </a:moveTo>
                    <a:cubicBezTo>
                      <a:pt x="2688590" y="878840"/>
                      <a:pt x="2680970" y="859790"/>
                      <a:pt x="2672080" y="840740"/>
                    </a:cubicBezTo>
                    <a:lnTo>
                      <a:pt x="839470" y="2673350"/>
                    </a:lnTo>
                    <a:cubicBezTo>
                      <a:pt x="858520" y="2682240"/>
                      <a:pt x="878840" y="2689860"/>
                      <a:pt x="897890" y="2697480"/>
                    </a:cubicBezTo>
                    <a:lnTo>
                      <a:pt x="2696210" y="899160"/>
                    </a:lnTo>
                    <a:close/>
                    <a:moveTo>
                      <a:pt x="2449830" y="483870"/>
                    </a:moveTo>
                    <a:cubicBezTo>
                      <a:pt x="2437130" y="468630"/>
                      <a:pt x="2424430" y="454660"/>
                      <a:pt x="2410460" y="440690"/>
                    </a:cubicBezTo>
                    <a:lnTo>
                      <a:pt x="440690" y="2410460"/>
                    </a:lnTo>
                    <a:cubicBezTo>
                      <a:pt x="454660" y="2424430"/>
                      <a:pt x="469900" y="2437130"/>
                      <a:pt x="483870" y="2449830"/>
                    </a:cubicBezTo>
                    <a:lnTo>
                      <a:pt x="2449830" y="483870"/>
                    </a:lnTo>
                    <a:close/>
                    <a:moveTo>
                      <a:pt x="2588260" y="675640"/>
                    </a:moveTo>
                    <a:cubicBezTo>
                      <a:pt x="2578100" y="659130"/>
                      <a:pt x="2567940" y="641350"/>
                      <a:pt x="2556510" y="624840"/>
                    </a:cubicBezTo>
                    <a:lnTo>
                      <a:pt x="624840" y="2556510"/>
                    </a:lnTo>
                    <a:cubicBezTo>
                      <a:pt x="641350" y="2567940"/>
                      <a:pt x="657860" y="2578100"/>
                      <a:pt x="675640" y="2588260"/>
                    </a:cubicBezTo>
                    <a:lnTo>
                      <a:pt x="2588260" y="675640"/>
                    </a:lnTo>
                    <a:close/>
                    <a:moveTo>
                      <a:pt x="2646680" y="783590"/>
                    </a:moveTo>
                    <a:cubicBezTo>
                      <a:pt x="2637790" y="765810"/>
                      <a:pt x="2628900" y="746760"/>
                      <a:pt x="2618740" y="728980"/>
                    </a:cubicBezTo>
                    <a:lnTo>
                      <a:pt x="728980" y="2618740"/>
                    </a:lnTo>
                    <a:cubicBezTo>
                      <a:pt x="746760" y="2628900"/>
                      <a:pt x="764540" y="2637790"/>
                      <a:pt x="783590" y="2646680"/>
                    </a:cubicBezTo>
                    <a:lnTo>
                      <a:pt x="2646680" y="783590"/>
                    </a:lnTo>
                    <a:close/>
                  </a:path>
                </a:pathLst>
              </a:custGeom>
              <a:solidFill>
                <a:srgbClr val="77BEDD"/>
              </a:solidFill>
            </p:spPr>
          </p:sp>
        </p:grpSp>
      </p:grpSp>
      <p:grpSp>
        <p:nvGrpSpPr>
          <p:cNvPr id="12" name="Group 12"/>
          <p:cNvGrpSpPr/>
          <p:nvPr/>
        </p:nvGrpSpPr>
        <p:grpSpPr>
          <a:xfrm>
            <a:off x="0" y="-18994"/>
            <a:ext cx="1015591" cy="1036446"/>
            <a:chOff x="0" y="0"/>
            <a:chExt cx="1354121" cy="1381928"/>
          </a:xfrm>
        </p:grpSpPr>
        <p:grpSp>
          <p:nvGrpSpPr>
            <p:cNvPr id="13" name="Group 13"/>
            <p:cNvGrpSpPr/>
            <p:nvPr/>
          </p:nvGrpSpPr>
          <p:grpSpPr>
            <a:xfrm rot="5400000">
              <a:off x="-13903" y="13903"/>
              <a:ext cx="1381928" cy="1354121"/>
              <a:chOff x="0" y="0"/>
              <a:chExt cx="6350000" cy="6339840"/>
            </a:xfrm>
          </p:grpSpPr>
          <p:sp>
            <p:nvSpPr>
              <p:cNvPr id="14" name="Freeform 14"/>
              <p:cNvSpPr/>
              <p:nvPr/>
            </p:nvSpPr>
            <p:spPr>
              <a:xfrm>
                <a:off x="0" y="0"/>
                <a:ext cx="6350000" cy="6339840"/>
              </a:xfrm>
              <a:custGeom>
                <a:avLst/>
                <a:gdLst/>
                <a:ahLst/>
                <a:cxnLst/>
                <a:rect l="l" t="t" r="r" b="b"/>
                <a:pathLst>
                  <a:path w="6350000" h="6339840">
                    <a:moveTo>
                      <a:pt x="6350000" y="6339840"/>
                    </a:moveTo>
                    <a:lnTo>
                      <a:pt x="0" y="633984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77BEDD"/>
              </a:solidFill>
            </p:spPr>
          </p:sp>
        </p:grpSp>
        <p:grpSp>
          <p:nvGrpSpPr>
            <p:cNvPr id="15" name="Group 15"/>
            <p:cNvGrpSpPr>
              <a:grpSpLocks noChangeAspect="1"/>
            </p:cNvGrpSpPr>
            <p:nvPr/>
          </p:nvGrpSpPr>
          <p:grpSpPr>
            <a:xfrm>
              <a:off x="405930" y="469870"/>
              <a:ext cx="631625" cy="631625"/>
              <a:chOff x="0" y="0"/>
              <a:chExt cx="2787650" cy="2787650"/>
            </a:xfrm>
          </p:grpSpPr>
          <p:sp>
            <p:nvSpPr>
              <p:cNvPr id="16" name="Freeform 16"/>
              <p:cNvSpPr/>
              <p:nvPr/>
            </p:nvSpPr>
            <p:spPr>
              <a:xfrm>
                <a:off x="0" y="0"/>
                <a:ext cx="2787650" cy="2787650"/>
              </a:xfrm>
              <a:custGeom>
                <a:avLst/>
                <a:gdLst/>
                <a:ahLst/>
                <a:cxnLst/>
                <a:rect l="l" t="t" r="r" b="b"/>
                <a:pathLst>
                  <a:path w="2787650" h="2787650">
                    <a:moveTo>
                      <a:pt x="81280" y="1861820"/>
                    </a:moveTo>
                    <a:cubicBezTo>
                      <a:pt x="73660" y="1841500"/>
                      <a:pt x="67310" y="1819910"/>
                      <a:pt x="60960" y="1799590"/>
                    </a:cubicBezTo>
                    <a:lnTo>
                      <a:pt x="1800860" y="59690"/>
                    </a:lnTo>
                    <a:cubicBezTo>
                      <a:pt x="1821180" y="66040"/>
                      <a:pt x="1842770" y="72390"/>
                      <a:pt x="1863090" y="80010"/>
                    </a:cubicBezTo>
                    <a:lnTo>
                      <a:pt x="81280" y="1861820"/>
                    </a:lnTo>
                    <a:close/>
                    <a:moveTo>
                      <a:pt x="1597660" y="15240"/>
                    </a:moveTo>
                    <a:cubicBezTo>
                      <a:pt x="1573530" y="11430"/>
                      <a:pt x="1548130" y="8890"/>
                      <a:pt x="1524000" y="6350"/>
                    </a:cubicBezTo>
                    <a:lnTo>
                      <a:pt x="6350" y="1524000"/>
                    </a:lnTo>
                    <a:cubicBezTo>
                      <a:pt x="8890" y="1548130"/>
                      <a:pt x="11430" y="1573530"/>
                      <a:pt x="15240" y="1597660"/>
                    </a:cubicBezTo>
                    <a:lnTo>
                      <a:pt x="1597660" y="15240"/>
                    </a:lnTo>
                    <a:close/>
                    <a:moveTo>
                      <a:pt x="2189480" y="248920"/>
                    </a:moveTo>
                    <a:cubicBezTo>
                      <a:pt x="2172970" y="237490"/>
                      <a:pt x="2156460" y="226060"/>
                      <a:pt x="2139950" y="215900"/>
                    </a:cubicBezTo>
                    <a:lnTo>
                      <a:pt x="215900" y="2139950"/>
                    </a:lnTo>
                    <a:cubicBezTo>
                      <a:pt x="226060" y="2156460"/>
                      <a:pt x="237490" y="2172970"/>
                      <a:pt x="248920" y="2189480"/>
                    </a:cubicBezTo>
                    <a:lnTo>
                      <a:pt x="2189480" y="248920"/>
                    </a:lnTo>
                    <a:close/>
                    <a:moveTo>
                      <a:pt x="1979930" y="128270"/>
                    </a:moveTo>
                    <a:cubicBezTo>
                      <a:pt x="1960880" y="119380"/>
                      <a:pt x="1941830" y="110490"/>
                      <a:pt x="1922780" y="102870"/>
                    </a:cubicBezTo>
                    <a:lnTo>
                      <a:pt x="104140" y="1921510"/>
                    </a:lnTo>
                    <a:cubicBezTo>
                      <a:pt x="111760" y="1940560"/>
                      <a:pt x="120650" y="1959610"/>
                      <a:pt x="129540" y="1978660"/>
                    </a:cubicBezTo>
                    <a:lnTo>
                      <a:pt x="1979930" y="128270"/>
                    </a:lnTo>
                    <a:close/>
                    <a:moveTo>
                      <a:pt x="2087880" y="185420"/>
                    </a:moveTo>
                    <a:cubicBezTo>
                      <a:pt x="2070100" y="175260"/>
                      <a:pt x="2052320" y="165100"/>
                      <a:pt x="2034540" y="156210"/>
                    </a:cubicBezTo>
                    <a:lnTo>
                      <a:pt x="154940" y="2035810"/>
                    </a:lnTo>
                    <a:cubicBezTo>
                      <a:pt x="163830" y="2053590"/>
                      <a:pt x="173990" y="2071370"/>
                      <a:pt x="184150" y="2089150"/>
                    </a:cubicBezTo>
                    <a:lnTo>
                      <a:pt x="2087880" y="185420"/>
                    </a:lnTo>
                    <a:close/>
                    <a:moveTo>
                      <a:pt x="834390" y="116840"/>
                    </a:moveTo>
                    <a:cubicBezTo>
                      <a:pt x="774700" y="143510"/>
                      <a:pt x="716280" y="173990"/>
                      <a:pt x="660400" y="208280"/>
                    </a:cubicBezTo>
                    <a:lnTo>
                      <a:pt x="208280" y="660400"/>
                    </a:lnTo>
                    <a:cubicBezTo>
                      <a:pt x="172720" y="716280"/>
                      <a:pt x="142240" y="774700"/>
                      <a:pt x="116840" y="834390"/>
                    </a:cubicBezTo>
                    <a:lnTo>
                      <a:pt x="834390" y="116840"/>
                    </a:lnTo>
                    <a:close/>
                    <a:moveTo>
                      <a:pt x="1363980" y="0"/>
                    </a:moveTo>
                    <a:lnTo>
                      <a:pt x="0" y="1363980"/>
                    </a:lnTo>
                    <a:cubicBezTo>
                      <a:pt x="0" y="1391920"/>
                      <a:pt x="0" y="1418590"/>
                      <a:pt x="1270" y="1446530"/>
                    </a:cubicBezTo>
                    <a:lnTo>
                      <a:pt x="1445260" y="1270"/>
                    </a:lnTo>
                    <a:cubicBezTo>
                      <a:pt x="1418590" y="0"/>
                      <a:pt x="1390650" y="0"/>
                      <a:pt x="1363980" y="0"/>
                    </a:cubicBezTo>
                    <a:close/>
                    <a:moveTo>
                      <a:pt x="2787650" y="1386840"/>
                    </a:moveTo>
                    <a:lnTo>
                      <a:pt x="1386840" y="2787650"/>
                    </a:lnTo>
                    <a:cubicBezTo>
                      <a:pt x="1414780" y="2787650"/>
                      <a:pt x="1443990" y="2787650"/>
                      <a:pt x="1471930" y="2785110"/>
                    </a:cubicBezTo>
                    <a:lnTo>
                      <a:pt x="2785110" y="1471930"/>
                    </a:lnTo>
                    <a:cubicBezTo>
                      <a:pt x="2786380" y="1443990"/>
                      <a:pt x="2787650" y="1414780"/>
                      <a:pt x="2787650" y="1386840"/>
                    </a:cubicBezTo>
                    <a:close/>
                    <a:moveTo>
                      <a:pt x="2283460" y="321310"/>
                    </a:moveTo>
                    <a:cubicBezTo>
                      <a:pt x="2268220" y="308610"/>
                      <a:pt x="2252980" y="295910"/>
                      <a:pt x="2237740" y="284480"/>
                    </a:cubicBezTo>
                    <a:lnTo>
                      <a:pt x="284480" y="2237740"/>
                    </a:lnTo>
                    <a:cubicBezTo>
                      <a:pt x="295910" y="2252980"/>
                      <a:pt x="308610" y="2268220"/>
                      <a:pt x="321310" y="2283460"/>
                    </a:cubicBezTo>
                    <a:lnTo>
                      <a:pt x="2283460" y="321310"/>
                    </a:lnTo>
                    <a:close/>
                    <a:moveTo>
                      <a:pt x="1276350" y="5080"/>
                    </a:moveTo>
                    <a:cubicBezTo>
                      <a:pt x="1244600" y="7620"/>
                      <a:pt x="1214120" y="11430"/>
                      <a:pt x="1182370" y="16510"/>
                    </a:cubicBezTo>
                    <a:lnTo>
                      <a:pt x="16510" y="1182370"/>
                    </a:lnTo>
                    <a:cubicBezTo>
                      <a:pt x="11430" y="1214120"/>
                      <a:pt x="7620" y="1244600"/>
                      <a:pt x="5080" y="1276350"/>
                    </a:cubicBezTo>
                    <a:lnTo>
                      <a:pt x="1276350" y="5080"/>
                    </a:lnTo>
                    <a:close/>
                    <a:moveTo>
                      <a:pt x="1080770" y="35560"/>
                    </a:moveTo>
                    <a:cubicBezTo>
                      <a:pt x="1042670" y="44450"/>
                      <a:pt x="1004570" y="54610"/>
                      <a:pt x="966470" y="67310"/>
                    </a:cubicBezTo>
                    <a:lnTo>
                      <a:pt x="66040" y="966470"/>
                    </a:lnTo>
                    <a:cubicBezTo>
                      <a:pt x="54610" y="1004570"/>
                      <a:pt x="43180" y="1041400"/>
                      <a:pt x="34290" y="1080770"/>
                    </a:cubicBezTo>
                    <a:lnTo>
                      <a:pt x="1080770" y="35560"/>
                    </a:lnTo>
                    <a:close/>
                    <a:moveTo>
                      <a:pt x="1734820" y="41910"/>
                    </a:moveTo>
                    <a:cubicBezTo>
                      <a:pt x="1711960" y="36830"/>
                      <a:pt x="1690370" y="31750"/>
                      <a:pt x="1667510" y="26670"/>
                    </a:cubicBezTo>
                    <a:lnTo>
                      <a:pt x="26670" y="1667510"/>
                    </a:lnTo>
                    <a:cubicBezTo>
                      <a:pt x="31750" y="1690370"/>
                      <a:pt x="36830" y="1711960"/>
                      <a:pt x="41910" y="1734820"/>
                    </a:cubicBezTo>
                    <a:lnTo>
                      <a:pt x="1734820" y="41910"/>
                    </a:lnTo>
                    <a:close/>
                    <a:moveTo>
                      <a:pt x="2762250" y="1659890"/>
                    </a:moveTo>
                    <a:cubicBezTo>
                      <a:pt x="2768600" y="1626870"/>
                      <a:pt x="2773680" y="1595120"/>
                      <a:pt x="2777490" y="1562100"/>
                    </a:cubicBezTo>
                    <a:lnTo>
                      <a:pt x="1562100" y="2777490"/>
                    </a:lnTo>
                    <a:cubicBezTo>
                      <a:pt x="1595120" y="2773680"/>
                      <a:pt x="1628140" y="2768600"/>
                      <a:pt x="1659890" y="2762250"/>
                    </a:cubicBezTo>
                    <a:lnTo>
                      <a:pt x="2762250" y="1659890"/>
                    </a:lnTo>
                    <a:close/>
                    <a:moveTo>
                      <a:pt x="2785110" y="1306830"/>
                    </a:moveTo>
                    <a:cubicBezTo>
                      <a:pt x="2783840" y="1281430"/>
                      <a:pt x="2781300" y="1256030"/>
                      <a:pt x="2778760" y="1230630"/>
                    </a:cubicBezTo>
                    <a:lnTo>
                      <a:pt x="1230630" y="2777490"/>
                    </a:lnTo>
                    <a:cubicBezTo>
                      <a:pt x="1256030" y="2780030"/>
                      <a:pt x="1281430" y="2782570"/>
                      <a:pt x="1306830" y="2783840"/>
                    </a:cubicBezTo>
                    <a:lnTo>
                      <a:pt x="2785110" y="1306830"/>
                    </a:lnTo>
                    <a:close/>
                    <a:moveTo>
                      <a:pt x="2767330" y="1158240"/>
                    </a:moveTo>
                    <a:cubicBezTo>
                      <a:pt x="2763520" y="1135380"/>
                      <a:pt x="2758440" y="1112520"/>
                      <a:pt x="2753360" y="1089660"/>
                    </a:cubicBezTo>
                    <a:lnTo>
                      <a:pt x="1088390" y="2753360"/>
                    </a:lnTo>
                    <a:cubicBezTo>
                      <a:pt x="1111250" y="2758440"/>
                      <a:pt x="1134110" y="2763520"/>
                      <a:pt x="1156970" y="2767330"/>
                    </a:cubicBezTo>
                    <a:lnTo>
                      <a:pt x="2767330" y="1158240"/>
                    </a:lnTo>
                    <a:close/>
                    <a:moveTo>
                      <a:pt x="2369820" y="398780"/>
                    </a:moveTo>
                    <a:cubicBezTo>
                      <a:pt x="2355850" y="384810"/>
                      <a:pt x="2341880" y="372110"/>
                      <a:pt x="2327910" y="358140"/>
                    </a:cubicBezTo>
                    <a:lnTo>
                      <a:pt x="359410" y="2326640"/>
                    </a:lnTo>
                    <a:cubicBezTo>
                      <a:pt x="372110" y="2340610"/>
                      <a:pt x="386080" y="2354580"/>
                      <a:pt x="400050" y="2368550"/>
                    </a:cubicBezTo>
                    <a:lnTo>
                      <a:pt x="2369820" y="398780"/>
                    </a:lnTo>
                    <a:close/>
                    <a:moveTo>
                      <a:pt x="2451100" y="2301240"/>
                    </a:moveTo>
                    <a:cubicBezTo>
                      <a:pt x="2520950" y="2219960"/>
                      <a:pt x="2579370" y="2133600"/>
                      <a:pt x="2627630" y="2042160"/>
                    </a:cubicBezTo>
                    <a:lnTo>
                      <a:pt x="2042160" y="2627630"/>
                    </a:lnTo>
                    <a:cubicBezTo>
                      <a:pt x="2133600" y="2579370"/>
                      <a:pt x="2219960" y="2520950"/>
                      <a:pt x="2301240" y="2451100"/>
                    </a:cubicBezTo>
                    <a:lnTo>
                      <a:pt x="2451100" y="2301240"/>
                    </a:lnTo>
                    <a:close/>
                    <a:moveTo>
                      <a:pt x="2736850" y="1023620"/>
                    </a:moveTo>
                    <a:cubicBezTo>
                      <a:pt x="2730500" y="1002030"/>
                      <a:pt x="2724150" y="981710"/>
                      <a:pt x="2717800" y="960120"/>
                    </a:cubicBezTo>
                    <a:lnTo>
                      <a:pt x="960120" y="2717800"/>
                    </a:lnTo>
                    <a:cubicBezTo>
                      <a:pt x="981710" y="2724150"/>
                      <a:pt x="1002030" y="2730500"/>
                      <a:pt x="1023620" y="2736850"/>
                    </a:cubicBezTo>
                    <a:lnTo>
                      <a:pt x="2736850" y="1023620"/>
                    </a:lnTo>
                    <a:close/>
                    <a:moveTo>
                      <a:pt x="2696210" y="1892300"/>
                    </a:moveTo>
                    <a:cubicBezTo>
                      <a:pt x="2711450" y="1851660"/>
                      <a:pt x="2725420" y="1811020"/>
                      <a:pt x="2736850" y="1769110"/>
                    </a:cubicBezTo>
                    <a:lnTo>
                      <a:pt x="1769110" y="2736850"/>
                    </a:lnTo>
                    <a:cubicBezTo>
                      <a:pt x="1811020" y="2725420"/>
                      <a:pt x="1851660" y="2711450"/>
                      <a:pt x="1892300" y="2696210"/>
                    </a:cubicBezTo>
                    <a:lnTo>
                      <a:pt x="2696210" y="1892300"/>
                    </a:lnTo>
                    <a:close/>
                    <a:moveTo>
                      <a:pt x="2523490" y="576580"/>
                    </a:moveTo>
                    <a:cubicBezTo>
                      <a:pt x="2512060" y="561340"/>
                      <a:pt x="2500630" y="544830"/>
                      <a:pt x="2487930" y="529590"/>
                    </a:cubicBezTo>
                    <a:lnTo>
                      <a:pt x="529590" y="2486660"/>
                    </a:lnTo>
                    <a:cubicBezTo>
                      <a:pt x="544830" y="2499360"/>
                      <a:pt x="561340" y="2510790"/>
                      <a:pt x="576580" y="2522220"/>
                    </a:cubicBezTo>
                    <a:lnTo>
                      <a:pt x="2523490" y="576580"/>
                    </a:lnTo>
                    <a:close/>
                    <a:moveTo>
                      <a:pt x="2696210" y="899160"/>
                    </a:moveTo>
                    <a:cubicBezTo>
                      <a:pt x="2688590" y="878840"/>
                      <a:pt x="2680970" y="859790"/>
                      <a:pt x="2672080" y="840740"/>
                    </a:cubicBezTo>
                    <a:lnTo>
                      <a:pt x="839470" y="2673350"/>
                    </a:lnTo>
                    <a:cubicBezTo>
                      <a:pt x="858520" y="2682240"/>
                      <a:pt x="878840" y="2689860"/>
                      <a:pt x="897890" y="2697480"/>
                    </a:cubicBezTo>
                    <a:lnTo>
                      <a:pt x="2696210" y="899160"/>
                    </a:lnTo>
                    <a:close/>
                    <a:moveTo>
                      <a:pt x="2449830" y="483870"/>
                    </a:moveTo>
                    <a:cubicBezTo>
                      <a:pt x="2437130" y="468630"/>
                      <a:pt x="2424430" y="454660"/>
                      <a:pt x="2410460" y="440690"/>
                    </a:cubicBezTo>
                    <a:lnTo>
                      <a:pt x="440690" y="2410460"/>
                    </a:lnTo>
                    <a:cubicBezTo>
                      <a:pt x="454660" y="2424430"/>
                      <a:pt x="469900" y="2437130"/>
                      <a:pt x="483870" y="2449830"/>
                    </a:cubicBezTo>
                    <a:lnTo>
                      <a:pt x="2449830" y="483870"/>
                    </a:lnTo>
                    <a:close/>
                    <a:moveTo>
                      <a:pt x="2588260" y="675640"/>
                    </a:moveTo>
                    <a:cubicBezTo>
                      <a:pt x="2578100" y="659130"/>
                      <a:pt x="2567940" y="641350"/>
                      <a:pt x="2556510" y="624840"/>
                    </a:cubicBezTo>
                    <a:lnTo>
                      <a:pt x="624840" y="2556510"/>
                    </a:lnTo>
                    <a:cubicBezTo>
                      <a:pt x="641350" y="2567940"/>
                      <a:pt x="657860" y="2578100"/>
                      <a:pt x="675640" y="2588260"/>
                    </a:cubicBezTo>
                    <a:lnTo>
                      <a:pt x="2588260" y="675640"/>
                    </a:lnTo>
                    <a:close/>
                    <a:moveTo>
                      <a:pt x="2646680" y="783590"/>
                    </a:moveTo>
                    <a:cubicBezTo>
                      <a:pt x="2637790" y="765810"/>
                      <a:pt x="2628900" y="746760"/>
                      <a:pt x="2618740" y="728980"/>
                    </a:cubicBezTo>
                    <a:lnTo>
                      <a:pt x="728980" y="2618740"/>
                    </a:lnTo>
                    <a:cubicBezTo>
                      <a:pt x="746760" y="2628900"/>
                      <a:pt x="764540" y="2637790"/>
                      <a:pt x="783590" y="2646680"/>
                    </a:cubicBezTo>
                    <a:lnTo>
                      <a:pt x="2646680" y="783590"/>
                    </a:lnTo>
                    <a:close/>
                  </a:path>
                </a:pathLst>
              </a:custGeom>
              <a:solidFill>
                <a:srgbClr val="393536"/>
              </a:solidFill>
            </p:spPr>
          </p:sp>
        </p:grpSp>
      </p:grpSp>
      <p:grpSp>
        <p:nvGrpSpPr>
          <p:cNvPr id="17" name="Group 17"/>
          <p:cNvGrpSpPr>
            <a:grpSpLocks noChangeAspect="1"/>
          </p:cNvGrpSpPr>
          <p:nvPr/>
        </p:nvGrpSpPr>
        <p:grpSpPr>
          <a:xfrm>
            <a:off x="8995120" y="171230"/>
            <a:ext cx="758480" cy="758480"/>
            <a:chOff x="0" y="0"/>
            <a:chExt cx="2787650" cy="2787650"/>
          </a:xfrm>
        </p:grpSpPr>
        <p:sp>
          <p:nvSpPr>
            <p:cNvPr id="18" name="Freeform 18"/>
            <p:cNvSpPr/>
            <p:nvPr/>
          </p:nvSpPr>
          <p:spPr>
            <a:xfrm>
              <a:off x="0" y="0"/>
              <a:ext cx="2787650" cy="2787650"/>
            </a:xfrm>
            <a:custGeom>
              <a:avLst/>
              <a:gdLst/>
              <a:ahLst/>
              <a:cxnLst/>
              <a:rect l="l" t="t" r="r" b="b"/>
              <a:pathLst>
                <a:path w="2787650" h="2787650">
                  <a:moveTo>
                    <a:pt x="81280" y="1861820"/>
                  </a:moveTo>
                  <a:cubicBezTo>
                    <a:pt x="73660" y="1841500"/>
                    <a:pt x="67310" y="1819910"/>
                    <a:pt x="60960" y="1799590"/>
                  </a:cubicBezTo>
                  <a:lnTo>
                    <a:pt x="1800860" y="59690"/>
                  </a:lnTo>
                  <a:cubicBezTo>
                    <a:pt x="1821180" y="66040"/>
                    <a:pt x="1842770" y="72390"/>
                    <a:pt x="1863090" y="80010"/>
                  </a:cubicBezTo>
                  <a:lnTo>
                    <a:pt x="81280" y="1861820"/>
                  </a:lnTo>
                  <a:close/>
                  <a:moveTo>
                    <a:pt x="1597660" y="15240"/>
                  </a:moveTo>
                  <a:cubicBezTo>
                    <a:pt x="1573530" y="11430"/>
                    <a:pt x="1548130" y="8890"/>
                    <a:pt x="1524000" y="6350"/>
                  </a:cubicBezTo>
                  <a:lnTo>
                    <a:pt x="6350" y="1524000"/>
                  </a:lnTo>
                  <a:cubicBezTo>
                    <a:pt x="8890" y="1548130"/>
                    <a:pt x="11430" y="1573530"/>
                    <a:pt x="15240" y="1597660"/>
                  </a:cubicBezTo>
                  <a:lnTo>
                    <a:pt x="1597660" y="15240"/>
                  </a:lnTo>
                  <a:close/>
                  <a:moveTo>
                    <a:pt x="2189480" y="248920"/>
                  </a:moveTo>
                  <a:cubicBezTo>
                    <a:pt x="2172970" y="237490"/>
                    <a:pt x="2156460" y="226060"/>
                    <a:pt x="2139950" y="215900"/>
                  </a:cubicBezTo>
                  <a:lnTo>
                    <a:pt x="215900" y="2139950"/>
                  </a:lnTo>
                  <a:cubicBezTo>
                    <a:pt x="226060" y="2156460"/>
                    <a:pt x="237490" y="2172970"/>
                    <a:pt x="248920" y="2189480"/>
                  </a:cubicBezTo>
                  <a:lnTo>
                    <a:pt x="2189480" y="248920"/>
                  </a:lnTo>
                  <a:close/>
                  <a:moveTo>
                    <a:pt x="1979930" y="128270"/>
                  </a:moveTo>
                  <a:cubicBezTo>
                    <a:pt x="1960880" y="119380"/>
                    <a:pt x="1941830" y="110490"/>
                    <a:pt x="1922780" y="102870"/>
                  </a:cubicBezTo>
                  <a:lnTo>
                    <a:pt x="104140" y="1921510"/>
                  </a:lnTo>
                  <a:cubicBezTo>
                    <a:pt x="111760" y="1940560"/>
                    <a:pt x="120650" y="1959610"/>
                    <a:pt x="129540" y="1978660"/>
                  </a:cubicBezTo>
                  <a:lnTo>
                    <a:pt x="1979930" y="128270"/>
                  </a:lnTo>
                  <a:close/>
                  <a:moveTo>
                    <a:pt x="2087880" y="185420"/>
                  </a:moveTo>
                  <a:cubicBezTo>
                    <a:pt x="2070100" y="175260"/>
                    <a:pt x="2052320" y="165100"/>
                    <a:pt x="2034540" y="156210"/>
                  </a:cubicBezTo>
                  <a:lnTo>
                    <a:pt x="154940" y="2035810"/>
                  </a:lnTo>
                  <a:cubicBezTo>
                    <a:pt x="163830" y="2053590"/>
                    <a:pt x="173990" y="2071370"/>
                    <a:pt x="184150" y="2089150"/>
                  </a:cubicBezTo>
                  <a:lnTo>
                    <a:pt x="2087880" y="185420"/>
                  </a:lnTo>
                  <a:close/>
                  <a:moveTo>
                    <a:pt x="834390" y="116840"/>
                  </a:moveTo>
                  <a:cubicBezTo>
                    <a:pt x="774700" y="143510"/>
                    <a:pt x="716280" y="173990"/>
                    <a:pt x="660400" y="208280"/>
                  </a:cubicBezTo>
                  <a:lnTo>
                    <a:pt x="208280" y="660400"/>
                  </a:lnTo>
                  <a:cubicBezTo>
                    <a:pt x="172720" y="716280"/>
                    <a:pt x="142240" y="774700"/>
                    <a:pt x="116840" y="834390"/>
                  </a:cubicBezTo>
                  <a:lnTo>
                    <a:pt x="834390" y="116840"/>
                  </a:lnTo>
                  <a:close/>
                  <a:moveTo>
                    <a:pt x="1363980" y="0"/>
                  </a:moveTo>
                  <a:lnTo>
                    <a:pt x="0" y="1363980"/>
                  </a:lnTo>
                  <a:cubicBezTo>
                    <a:pt x="0" y="1391920"/>
                    <a:pt x="0" y="1418590"/>
                    <a:pt x="1270" y="1446530"/>
                  </a:cubicBezTo>
                  <a:lnTo>
                    <a:pt x="1445260" y="1270"/>
                  </a:lnTo>
                  <a:cubicBezTo>
                    <a:pt x="1418590" y="0"/>
                    <a:pt x="1390650" y="0"/>
                    <a:pt x="1363980" y="0"/>
                  </a:cubicBezTo>
                  <a:close/>
                  <a:moveTo>
                    <a:pt x="2787650" y="1386840"/>
                  </a:moveTo>
                  <a:lnTo>
                    <a:pt x="1386840" y="2787650"/>
                  </a:lnTo>
                  <a:cubicBezTo>
                    <a:pt x="1414780" y="2787650"/>
                    <a:pt x="1443990" y="2787650"/>
                    <a:pt x="1471930" y="2785110"/>
                  </a:cubicBezTo>
                  <a:lnTo>
                    <a:pt x="2785110" y="1471930"/>
                  </a:lnTo>
                  <a:cubicBezTo>
                    <a:pt x="2786380" y="1443990"/>
                    <a:pt x="2787650" y="1414780"/>
                    <a:pt x="2787650" y="1386840"/>
                  </a:cubicBezTo>
                  <a:close/>
                  <a:moveTo>
                    <a:pt x="2283460" y="321310"/>
                  </a:moveTo>
                  <a:cubicBezTo>
                    <a:pt x="2268220" y="308610"/>
                    <a:pt x="2252980" y="295910"/>
                    <a:pt x="2237740" y="284480"/>
                  </a:cubicBezTo>
                  <a:lnTo>
                    <a:pt x="284480" y="2237740"/>
                  </a:lnTo>
                  <a:cubicBezTo>
                    <a:pt x="295910" y="2252980"/>
                    <a:pt x="308610" y="2268220"/>
                    <a:pt x="321310" y="2283460"/>
                  </a:cubicBezTo>
                  <a:lnTo>
                    <a:pt x="2283460" y="321310"/>
                  </a:lnTo>
                  <a:close/>
                  <a:moveTo>
                    <a:pt x="1276350" y="5080"/>
                  </a:moveTo>
                  <a:cubicBezTo>
                    <a:pt x="1244600" y="7620"/>
                    <a:pt x="1214120" y="11430"/>
                    <a:pt x="1182370" y="16510"/>
                  </a:cubicBezTo>
                  <a:lnTo>
                    <a:pt x="16510" y="1182370"/>
                  </a:lnTo>
                  <a:cubicBezTo>
                    <a:pt x="11430" y="1214120"/>
                    <a:pt x="7620" y="1244600"/>
                    <a:pt x="5080" y="1276350"/>
                  </a:cubicBezTo>
                  <a:lnTo>
                    <a:pt x="1276350" y="5080"/>
                  </a:lnTo>
                  <a:close/>
                  <a:moveTo>
                    <a:pt x="1080770" y="35560"/>
                  </a:moveTo>
                  <a:cubicBezTo>
                    <a:pt x="1042670" y="44450"/>
                    <a:pt x="1004570" y="54610"/>
                    <a:pt x="966470" y="67310"/>
                  </a:cubicBezTo>
                  <a:lnTo>
                    <a:pt x="66040" y="966470"/>
                  </a:lnTo>
                  <a:cubicBezTo>
                    <a:pt x="54610" y="1004570"/>
                    <a:pt x="43180" y="1041400"/>
                    <a:pt x="34290" y="1080770"/>
                  </a:cubicBezTo>
                  <a:lnTo>
                    <a:pt x="1080770" y="35560"/>
                  </a:lnTo>
                  <a:close/>
                  <a:moveTo>
                    <a:pt x="1734820" y="41910"/>
                  </a:moveTo>
                  <a:cubicBezTo>
                    <a:pt x="1711960" y="36830"/>
                    <a:pt x="1690370" y="31750"/>
                    <a:pt x="1667510" y="26670"/>
                  </a:cubicBezTo>
                  <a:lnTo>
                    <a:pt x="26670" y="1667510"/>
                  </a:lnTo>
                  <a:cubicBezTo>
                    <a:pt x="31750" y="1690370"/>
                    <a:pt x="36830" y="1711960"/>
                    <a:pt x="41910" y="1734820"/>
                  </a:cubicBezTo>
                  <a:lnTo>
                    <a:pt x="1734820" y="41910"/>
                  </a:lnTo>
                  <a:close/>
                  <a:moveTo>
                    <a:pt x="2762250" y="1659890"/>
                  </a:moveTo>
                  <a:cubicBezTo>
                    <a:pt x="2768600" y="1626870"/>
                    <a:pt x="2773680" y="1595120"/>
                    <a:pt x="2777490" y="1562100"/>
                  </a:cubicBezTo>
                  <a:lnTo>
                    <a:pt x="1562100" y="2777490"/>
                  </a:lnTo>
                  <a:cubicBezTo>
                    <a:pt x="1595120" y="2773680"/>
                    <a:pt x="1628140" y="2768600"/>
                    <a:pt x="1659890" y="2762250"/>
                  </a:cubicBezTo>
                  <a:lnTo>
                    <a:pt x="2762250" y="1659890"/>
                  </a:lnTo>
                  <a:close/>
                  <a:moveTo>
                    <a:pt x="2785110" y="1306830"/>
                  </a:moveTo>
                  <a:cubicBezTo>
                    <a:pt x="2783840" y="1281430"/>
                    <a:pt x="2781300" y="1256030"/>
                    <a:pt x="2778760" y="1230630"/>
                  </a:cubicBezTo>
                  <a:lnTo>
                    <a:pt x="1230630" y="2777490"/>
                  </a:lnTo>
                  <a:cubicBezTo>
                    <a:pt x="1256030" y="2780030"/>
                    <a:pt x="1281430" y="2782570"/>
                    <a:pt x="1306830" y="2783840"/>
                  </a:cubicBezTo>
                  <a:lnTo>
                    <a:pt x="2785110" y="1306830"/>
                  </a:lnTo>
                  <a:close/>
                  <a:moveTo>
                    <a:pt x="2767330" y="1158240"/>
                  </a:moveTo>
                  <a:cubicBezTo>
                    <a:pt x="2763520" y="1135380"/>
                    <a:pt x="2758440" y="1112520"/>
                    <a:pt x="2753360" y="1089660"/>
                  </a:cubicBezTo>
                  <a:lnTo>
                    <a:pt x="1088390" y="2753360"/>
                  </a:lnTo>
                  <a:cubicBezTo>
                    <a:pt x="1111250" y="2758440"/>
                    <a:pt x="1134110" y="2763520"/>
                    <a:pt x="1156970" y="2767330"/>
                  </a:cubicBezTo>
                  <a:lnTo>
                    <a:pt x="2767330" y="1158240"/>
                  </a:lnTo>
                  <a:close/>
                  <a:moveTo>
                    <a:pt x="2369820" y="398780"/>
                  </a:moveTo>
                  <a:cubicBezTo>
                    <a:pt x="2355850" y="384810"/>
                    <a:pt x="2341880" y="372110"/>
                    <a:pt x="2327910" y="358140"/>
                  </a:cubicBezTo>
                  <a:lnTo>
                    <a:pt x="359410" y="2326640"/>
                  </a:lnTo>
                  <a:cubicBezTo>
                    <a:pt x="372110" y="2340610"/>
                    <a:pt x="386080" y="2354580"/>
                    <a:pt x="400050" y="2368550"/>
                  </a:cubicBezTo>
                  <a:lnTo>
                    <a:pt x="2369820" y="398780"/>
                  </a:lnTo>
                  <a:close/>
                  <a:moveTo>
                    <a:pt x="2451100" y="2301240"/>
                  </a:moveTo>
                  <a:cubicBezTo>
                    <a:pt x="2520950" y="2219960"/>
                    <a:pt x="2579370" y="2133600"/>
                    <a:pt x="2627630" y="2042160"/>
                  </a:cubicBezTo>
                  <a:lnTo>
                    <a:pt x="2042160" y="2627630"/>
                  </a:lnTo>
                  <a:cubicBezTo>
                    <a:pt x="2133600" y="2579370"/>
                    <a:pt x="2219960" y="2520950"/>
                    <a:pt x="2301240" y="2451100"/>
                  </a:cubicBezTo>
                  <a:lnTo>
                    <a:pt x="2451100" y="2301240"/>
                  </a:lnTo>
                  <a:close/>
                  <a:moveTo>
                    <a:pt x="2736850" y="1023620"/>
                  </a:moveTo>
                  <a:cubicBezTo>
                    <a:pt x="2730500" y="1002030"/>
                    <a:pt x="2724150" y="981710"/>
                    <a:pt x="2717800" y="960120"/>
                  </a:cubicBezTo>
                  <a:lnTo>
                    <a:pt x="960120" y="2717800"/>
                  </a:lnTo>
                  <a:cubicBezTo>
                    <a:pt x="981710" y="2724150"/>
                    <a:pt x="1002030" y="2730500"/>
                    <a:pt x="1023620" y="2736850"/>
                  </a:cubicBezTo>
                  <a:lnTo>
                    <a:pt x="2736850" y="1023620"/>
                  </a:lnTo>
                  <a:close/>
                  <a:moveTo>
                    <a:pt x="2696210" y="1892300"/>
                  </a:moveTo>
                  <a:cubicBezTo>
                    <a:pt x="2711450" y="1851660"/>
                    <a:pt x="2725420" y="1811020"/>
                    <a:pt x="2736850" y="1769110"/>
                  </a:cubicBezTo>
                  <a:lnTo>
                    <a:pt x="1769110" y="2736850"/>
                  </a:lnTo>
                  <a:cubicBezTo>
                    <a:pt x="1811020" y="2725420"/>
                    <a:pt x="1851660" y="2711450"/>
                    <a:pt x="1892300" y="2696210"/>
                  </a:cubicBezTo>
                  <a:lnTo>
                    <a:pt x="2696210" y="1892300"/>
                  </a:lnTo>
                  <a:close/>
                  <a:moveTo>
                    <a:pt x="2523490" y="576580"/>
                  </a:moveTo>
                  <a:cubicBezTo>
                    <a:pt x="2512060" y="561340"/>
                    <a:pt x="2500630" y="544830"/>
                    <a:pt x="2487930" y="529590"/>
                  </a:cubicBezTo>
                  <a:lnTo>
                    <a:pt x="529590" y="2486660"/>
                  </a:lnTo>
                  <a:cubicBezTo>
                    <a:pt x="544830" y="2499360"/>
                    <a:pt x="561340" y="2510790"/>
                    <a:pt x="576580" y="2522220"/>
                  </a:cubicBezTo>
                  <a:lnTo>
                    <a:pt x="2523490" y="576580"/>
                  </a:lnTo>
                  <a:close/>
                  <a:moveTo>
                    <a:pt x="2696210" y="899160"/>
                  </a:moveTo>
                  <a:cubicBezTo>
                    <a:pt x="2688590" y="878840"/>
                    <a:pt x="2680970" y="859790"/>
                    <a:pt x="2672080" y="840740"/>
                  </a:cubicBezTo>
                  <a:lnTo>
                    <a:pt x="839470" y="2673350"/>
                  </a:lnTo>
                  <a:cubicBezTo>
                    <a:pt x="858520" y="2682240"/>
                    <a:pt x="878840" y="2689860"/>
                    <a:pt x="897890" y="2697480"/>
                  </a:cubicBezTo>
                  <a:lnTo>
                    <a:pt x="2696210" y="899160"/>
                  </a:lnTo>
                  <a:close/>
                  <a:moveTo>
                    <a:pt x="2449830" y="483870"/>
                  </a:moveTo>
                  <a:cubicBezTo>
                    <a:pt x="2437130" y="468630"/>
                    <a:pt x="2424430" y="454660"/>
                    <a:pt x="2410460" y="440690"/>
                  </a:cubicBezTo>
                  <a:lnTo>
                    <a:pt x="440690" y="2410460"/>
                  </a:lnTo>
                  <a:cubicBezTo>
                    <a:pt x="454660" y="2424430"/>
                    <a:pt x="469900" y="2437130"/>
                    <a:pt x="483870" y="2449830"/>
                  </a:cubicBezTo>
                  <a:lnTo>
                    <a:pt x="2449830" y="483870"/>
                  </a:lnTo>
                  <a:close/>
                  <a:moveTo>
                    <a:pt x="2588260" y="675640"/>
                  </a:moveTo>
                  <a:cubicBezTo>
                    <a:pt x="2578100" y="659130"/>
                    <a:pt x="2567940" y="641350"/>
                    <a:pt x="2556510" y="624840"/>
                  </a:cubicBezTo>
                  <a:lnTo>
                    <a:pt x="624840" y="2556510"/>
                  </a:lnTo>
                  <a:cubicBezTo>
                    <a:pt x="641350" y="2567940"/>
                    <a:pt x="657860" y="2578100"/>
                    <a:pt x="675640" y="2588260"/>
                  </a:cubicBezTo>
                  <a:lnTo>
                    <a:pt x="2588260" y="675640"/>
                  </a:lnTo>
                  <a:close/>
                  <a:moveTo>
                    <a:pt x="2646680" y="783590"/>
                  </a:moveTo>
                  <a:cubicBezTo>
                    <a:pt x="2637790" y="765810"/>
                    <a:pt x="2628900" y="746760"/>
                    <a:pt x="2618740" y="728980"/>
                  </a:cubicBezTo>
                  <a:lnTo>
                    <a:pt x="728980" y="2618740"/>
                  </a:lnTo>
                  <a:cubicBezTo>
                    <a:pt x="746760" y="2628900"/>
                    <a:pt x="764540" y="2637790"/>
                    <a:pt x="783590" y="2646680"/>
                  </a:cubicBezTo>
                  <a:lnTo>
                    <a:pt x="2646680" y="783590"/>
                  </a:lnTo>
                  <a:close/>
                </a:path>
              </a:pathLst>
            </a:custGeom>
            <a:solidFill>
              <a:srgbClr val="263238"/>
            </a:solidFill>
          </p:spPr>
        </p:sp>
      </p:grpSp>
      <p:grpSp>
        <p:nvGrpSpPr>
          <p:cNvPr id="19" name="Group 19"/>
          <p:cNvGrpSpPr/>
          <p:nvPr/>
        </p:nvGrpSpPr>
        <p:grpSpPr>
          <a:xfrm>
            <a:off x="731520" y="929710"/>
            <a:ext cx="8999330" cy="1831353"/>
            <a:chOff x="0" y="0"/>
            <a:chExt cx="11999106" cy="2441804"/>
          </a:xfrm>
        </p:grpSpPr>
        <p:sp>
          <p:nvSpPr>
            <p:cNvPr id="20" name="TextBox 20"/>
            <p:cNvSpPr txBox="1"/>
            <p:nvPr/>
          </p:nvSpPr>
          <p:spPr>
            <a:xfrm>
              <a:off x="0" y="-28575"/>
              <a:ext cx="11999106" cy="336509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>
                <a:lnSpc>
                  <a:spcPts val="2187"/>
                </a:lnSpc>
                <a:spcBef>
                  <a:spcPct val="0"/>
                </a:spcBef>
              </a:pPr>
              <a:endParaRPr/>
            </a:p>
          </p:txBody>
        </p:sp>
        <p:sp>
          <p:nvSpPr>
            <p:cNvPr id="21" name="TextBox 21"/>
            <p:cNvSpPr txBox="1"/>
            <p:nvPr/>
          </p:nvSpPr>
          <p:spPr>
            <a:xfrm>
              <a:off x="0" y="457383"/>
              <a:ext cx="11999106" cy="181000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>
                <a:lnSpc>
                  <a:spcPts val="5456"/>
                </a:lnSpc>
              </a:pPr>
              <a:r>
                <a:rPr lang="en-US" sz="4296" dirty="0">
                  <a:solidFill>
                    <a:srgbClr val="000000"/>
                  </a:solidFill>
                  <a:latin typeface="Open Sans 1 Bold"/>
                </a:rPr>
                <a:t>ЦНППМ </a:t>
              </a:r>
            </a:p>
            <a:p>
              <a:pPr>
                <a:lnSpc>
                  <a:spcPts val="5456"/>
                </a:lnSpc>
              </a:pPr>
              <a:r>
                <a:rPr lang="en-US" sz="4296" dirty="0">
                  <a:solidFill>
                    <a:srgbClr val="000000"/>
                  </a:solidFill>
                  <a:latin typeface="Open Sans 1 Bold"/>
                </a:rPr>
                <a:t>НГТУ ИМ. Р.Е. АЛЕКСЕЕВА</a:t>
              </a:r>
            </a:p>
          </p:txBody>
        </p:sp>
      </p:grpSp>
      <p:grpSp>
        <p:nvGrpSpPr>
          <p:cNvPr id="22" name="Group 22"/>
          <p:cNvGrpSpPr>
            <a:grpSpLocks noChangeAspect="1"/>
          </p:cNvGrpSpPr>
          <p:nvPr/>
        </p:nvGrpSpPr>
        <p:grpSpPr>
          <a:xfrm>
            <a:off x="7180587" y="408266"/>
            <a:ext cx="521445" cy="521445"/>
            <a:chOff x="0" y="0"/>
            <a:chExt cx="2787650" cy="2787650"/>
          </a:xfrm>
        </p:grpSpPr>
        <p:sp>
          <p:nvSpPr>
            <p:cNvPr id="23" name="Freeform 23"/>
            <p:cNvSpPr/>
            <p:nvPr/>
          </p:nvSpPr>
          <p:spPr>
            <a:xfrm>
              <a:off x="0" y="0"/>
              <a:ext cx="2787650" cy="2787650"/>
            </a:xfrm>
            <a:custGeom>
              <a:avLst/>
              <a:gdLst/>
              <a:ahLst/>
              <a:cxnLst/>
              <a:rect l="l" t="t" r="r" b="b"/>
              <a:pathLst>
                <a:path w="2787650" h="2787650">
                  <a:moveTo>
                    <a:pt x="81280" y="1861820"/>
                  </a:moveTo>
                  <a:cubicBezTo>
                    <a:pt x="73660" y="1841500"/>
                    <a:pt x="67310" y="1819910"/>
                    <a:pt x="60960" y="1799590"/>
                  </a:cubicBezTo>
                  <a:lnTo>
                    <a:pt x="1800860" y="59690"/>
                  </a:lnTo>
                  <a:cubicBezTo>
                    <a:pt x="1821180" y="66040"/>
                    <a:pt x="1842770" y="72390"/>
                    <a:pt x="1863090" y="80010"/>
                  </a:cubicBezTo>
                  <a:lnTo>
                    <a:pt x="81280" y="1861820"/>
                  </a:lnTo>
                  <a:close/>
                  <a:moveTo>
                    <a:pt x="1597660" y="15240"/>
                  </a:moveTo>
                  <a:cubicBezTo>
                    <a:pt x="1573530" y="11430"/>
                    <a:pt x="1548130" y="8890"/>
                    <a:pt x="1524000" y="6350"/>
                  </a:cubicBezTo>
                  <a:lnTo>
                    <a:pt x="6350" y="1524000"/>
                  </a:lnTo>
                  <a:cubicBezTo>
                    <a:pt x="8890" y="1548130"/>
                    <a:pt x="11430" y="1573530"/>
                    <a:pt x="15240" y="1597660"/>
                  </a:cubicBezTo>
                  <a:lnTo>
                    <a:pt x="1597660" y="15240"/>
                  </a:lnTo>
                  <a:close/>
                  <a:moveTo>
                    <a:pt x="2189480" y="248920"/>
                  </a:moveTo>
                  <a:cubicBezTo>
                    <a:pt x="2172970" y="237490"/>
                    <a:pt x="2156460" y="226060"/>
                    <a:pt x="2139950" y="215900"/>
                  </a:cubicBezTo>
                  <a:lnTo>
                    <a:pt x="215900" y="2139950"/>
                  </a:lnTo>
                  <a:cubicBezTo>
                    <a:pt x="226060" y="2156460"/>
                    <a:pt x="237490" y="2172970"/>
                    <a:pt x="248920" y="2189480"/>
                  </a:cubicBezTo>
                  <a:lnTo>
                    <a:pt x="2189480" y="248920"/>
                  </a:lnTo>
                  <a:close/>
                  <a:moveTo>
                    <a:pt x="1979930" y="128270"/>
                  </a:moveTo>
                  <a:cubicBezTo>
                    <a:pt x="1960880" y="119380"/>
                    <a:pt x="1941830" y="110490"/>
                    <a:pt x="1922780" y="102870"/>
                  </a:cubicBezTo>
                  <a:lnTo>
                    <a:pt x="104140" y="1921510"/>
                  </a:lnTo>
                  <a:cubicBezTo>
                    <a:pt x="111760" y="1940560"/>
                    <a:pt x="120650" y="1959610"/>
                    <a:pt x="129540" y="1978660"/>
                  </a:cubicBezTo>
                  <a:lnTo>
                    <a:pt x="1979930" y="128270"/>
                  </a:lnTo>
                  <a:close/>
                  <a:moveTo>
                    <a:pt x="2087880" y="185420"/>
                  </a:moveTo>
                  <a:cubicBezTo>
                    <a:pt x="2070100" y="175260"/>
                    <a:pt x="2052320" y="165100"/>
                    <a:pt x="2034540" y="156210"/>
                  </a:cubicBezTo>
                  <a:lnTo>
                    <a:pt x="154940" y="2035810"/>
                  </a:lnTo>
                  <a:cubicBezTo>
                    <a:pt x="163830" y="2053590"/>
                    <a:pt x="173990" y="2071370"/>
                    <a:pt x="184150" y="2089150"/>
                  </a:cubicBezTo>
                  <a:lnTo>
                    <a:pt x="2087880" y="185420"/>
                  </a:lnTo>
                  <a:close/>
                  <a:moveTo>
                    <a:pt x="834390" y="116840"/>
                  </a:moveTo>
                  <a:cubicBezTo>
                    <a:pt x="774700" y="143510"/>
                    <a:pt x="716280" y="173990"/>
                    <a:pt x="660400" y="208280"/>
                  </a:cubicBezTo>
                  <a:lnTo>
                    <a:pt x="208280" y="660400"/>
                  </a:lnTo>
                  <a:cubicBezTo>
                    <a:pt x="172720" y="716280"/>
                    <a:pt x="142240" y="774700"/>
                    <a:pt x="116840" y="834390"/>
                  </a:cubicBezTo>
                  <a:lnTo>
                    <a:pt x="834390" y="116840"/>
                  </a:lnTo>
                  <a:close/>
                  <a:moveTo>
                    <a:pt x="1363980" y="0"/>
                  </a:moveTo>
                  <a:lnTo>
                    <a:pt x="0" y="1363980"/>
                  </a:lnTo>
                  <a:cubicBezTo>
                    <a:pt x="0" y="1391920"/>
                    <a:pt x="0" y="1418590"/>
                    <a:pt x="1270" y="1446530"/>
                  </a:cubicBezTo>
                  <a:lnTo>
                    <a:pt x="1445260" y="1270"/>
                  </a:lnTo>
                  <a:cubicBezTo>
                    <a:pt x="1418590" y="0"/>
                    <a:pt x="1390650" y="0"/>
                    <a:pt x="1363980" y="0"/>
                  </a:cubicBezTo>
                  <a:close/>
                  <a:moveTo>
                    <a:pt x="2787650" y="1386840"/>
                  </a:moveTo>
                  <a:lnTo>
                    <a:pt x="1386840" y="2787650"/>
                  </a:lnTo>
                  <a:cubicBezTo>
                    <a:pt x="1414780" y="2787650"/>
                    <a:pt x="1443990" y="2787650"/>
                    <a:pt x="1471930" y="2785110"/>
                  </a:cubicBezTo>
                  <a:lnTo>
                    <a:pt x="2785110" y="1471930"/>
                  </a:lnTo>
                  <a:cubicBezTo>
                    <a:pt x="2786380" y="1443990"/>
                    <a:pt x="2787650" y="1414780"/>
                    <a:pt x="2787650" y="1386840"/>
                  </a:cubicBezTo>
                  <a:close/>
                  <a:moveTo>
                    <a:pt x="2283460" y="321310"/>
                  </a:moveTo>
                  <a:cubicBezTo>
                    <a:pt x="2268220" y="308610"/>
                    <a:pt x="2252980" y="295910"/>
                    <a:pt x="2237740" y="284480"/>
                  </a:cubicBezTo>
                  <a:lnTo>
                    <a:pt x="284480" y="2237740"/>
                  </a:lnTo>
                  <a:cubicBezTo>
                    <a:pt x="295910" y="2252980"/>
                    <a:pt x="308610" y="2268220"/>
                    <a:pt x="321310" y="2283460"/>
                  </a:cubicBezTo>
                  <a:lnTo>
                    <a:pt x="2283460" y="321310"/>
                  </a:lnTo>
                  <a:close/>
                  <a:moveTo>
                    <a:pt x="1276350" y="5080"/>
                  </a:moveTo>
                  <a:cubicBezTo>
                    <a:pt x="1244600" y="7620"/>
                    <a:pt x="1214120" y="11430"/>
                    <a:pt x="1182370" y="16510"/>
                  </a:cubicBezTo>
                  <a:lnTo>
                    <a:pt x="16510" y="1182370"/>
                  </a:lnTo>
                  <a:cubicBezTo>
                    <a:pt x="11430" y="1214120"/>
                    <a:pt x="7620" y="1244600"/>
                    <a:pt x="5080" y="1276350"/>
                  </a:cubicBezTo>
                  <a:lnTo>
                    <a:pt x="1276350" y="5080"/>
                  </a:lnTo>
                  <a:close/>
                  <a:moveTo>
                    <a:pt x="1080770" y="35560"/>
                  </a:moveTo>
                  <a:cubicBezTo>
                    <a:pt x="1042670" y="44450"/>
                    <a:pt x="1004570" y="54610"/>
                    <a:pt x="966470" y="67310"/>
                  </a:cubicBezTo>
                  <a:lnTo>
                    <a:pt x="66040" y="966470"/>
                  </a:lnTo>
                  <a:cubicBezTo>
                    <a:pt x="54610" y="1004570"/>
                    <a:pt x="43180" y="1041400"/>
                    <a:pt x="34290" y="1080770"/>
                  </a:cubicBezTo>
                  <a:lnTo>
                    <a:pt x="1080770" y="35560"/>
                  </a:lnTo>
                  <a:close/>
                  <a:moveTo>
                    <a:pt x="1734820" y="41910"/>
                  </a:moveTo>
                  <a:cubicBezTo>
                    <a:pt x="1711960" y="36830"/>
                    <a:pt x="1690370" y="31750"/>
                    <a:pt x="1667510" y="26670"/>
                  </a:cubicBezTo>
                  <a:lnTo>
                    <a:pt x="26670" y="1667510"/>
                  </a:lnTo>
                  <a:cubicBezTo>
                    <a:pt x="31750" y="1690370"/>
                    <a:pt x="36830" y="1711960"/>
                    <a:pt x="41910" y="1734820"/>
                  </a:cubicBezTo>
                  <a:lnTo>
                    <a:pt x="1734820" y="41910"/>
                  </a:lnTo>
                  <a:close/>
                  <a:moveTo>
                    <a:pt x="2762250" y="1659890"/>
                  </a:moveTo>
                  <a:cubicBezTo>
                    <a:pt x="2768600" y="1626870"/>
                    <a:pt x="2773680" y="1595120"/>
                    <a:pt x="2777490" y="1562100"/>
                  </a:cubicBezTo>
                  <a:lnTo>
                    <a:pt x="1562100" y="2777490"/>
                  </a:lnTo>
                  <a:cubicBezTo>
                    <a:pt x="1595120" y="2773680"/>
                    <a:pt x="1628140" y="2768600"/>
                    <a:pt x="1659890" y="2762250"/>
                  </a:cubicBezTo>
                  <a:lnTo>
                    <a:pt x="2762250" y="1659890"/>
                  </a:lnTo>
                  <a:close/>
                  <a:moveTo>
                    <a:pt x="2785110" y="1306830"/>
                  </a:moveTo>
                  <a:cubicBezTo>
                    <a:pt x="2783840" y="1281430"/>
                    <a:pt x="2781300" y="1256030"/>
                    <a:pt x="2778760" y="1230630"/>
                  </a:cubicBezTo>
                  <a:lnTo>
                    <a:pt x="1230630" y="2777490"/>
                  </a:lnTo>
                  <a:cubicBezTo>
                    <a:pt x="1256030" y="2780030"/>
                    <a:pt x="1281430" y="2782570"/>
                    <a:pt x="1306830" y="2783840"/>
                  </a:cubicBezTo>
                  <a:lnTo>
                    <a:pt x="2785110" y="1306830"/>
                  </a:lnTo>
                  <a:close/>
                  <a:moveTo>
                    <a:pt x="2767330" y="1158240"/>
                  </a:moveTo>
                  <a:cubicBezTo>
                    <a:pt x="2763520" y="1135380"/>
                    <a:pt x="2758440" y="1112520"/>
                    <a:pt x="2753360" y="1089660"/>
                  </a:cubicBezTo>
                  <a:lnTo>
                    <a:pt x="1088390" y="2753360"/>
                  </a:lnTo>
                  <a:cubicBezTo>
                    <a:pt x="1111250" y="2758440"/>
                    <a:pt x="1134110" y="2763520"/>
                    <a:pt x="1156970" y="2767330"/>
                  </a:cubicBezTo>
                  <a:lnTo>
                    <a:pt x="2767330" y="1158240"/>
                  </a:lnTo>
                  <a:close/>
                  <a:moveTo>
                    <a:pt x="2369820" y="398780"/>
                  </a:moveTo>
                  <a:cubicBezTo>
                    <a:pt x="2355850" y="384810"/>
                    <a:pt x="2341880" y="372110"/>
                    <a:pt x="2327910" y="358140"/>
                  </a:cubicBezTo>
                  <a:lnTo>
                    <a:pt x="359410" y="2326640"/>
                  </a:lnTo>
                  <a:cubicBezTo>
                    <a:pt x="372110" y="2340610"/>
                    <a:pt x="386080" y="2354580"/>
                    <a:pt x="400050" y="2368550"/>
                  </a:cubicBezTo>
                  <a:lnTo>
                    <a:pt x="2369820" y="398780"/>
                  </a:lnTo>
                  <a:close/>
                  <a:moveTo>
                    <a:pt x="2451100" y="2301240"/>
                  </a:moveTo>
                  <a:cubicBezTo>
                    <a:pt x="2520950" y="2219960"/>
                    <a:pt x="2579370" y="2133600"/>
                    <a:pt x="2627630" y="2042160"/>
                  </a:cubicBezTo>
                  <a:lnTo>
                    <a:pt x="2042160" y="2627630"/>
                  </a:lnTo>
                  <a:cubicBezTo>
                    <a:pt x="2133600" y="2579370"/>
                    <a:pt x="2219960" y="2520950"/>
                    <a:pt x="2301240" y="2451100"/>
                  </a:cubicBezTo>
                  <a:lnTo>
                    <a:pt x="2451100" y="2301240"/>
                  </a:lnTo>
                  <a:close/>
                  <a:moveTo>
                    <a:pt x="2736850" y="1023620"/>
                  </a:moveTo>
                  <a:cubicBezTo>
                    <a:pt x="2730500" y="1002030"/>
                    <a:pt x="2724150" y="981710"/>
                    <a:pt x="2717800" y="960120"/>
                  </a:cubicBezTo>
                  <a:lnTo>
                    <a:pt x="960120" y="2717800"/>
                  </a:lnTo>
                  <a:cubicBezTo>
                    <a:pt x="981710" y="2724150"/>
                    <a:pt x="1002030" y="2730500"/>
                    <a:pt x="1023620" y="2736850"/>
                  </a:cubicBezTo>
                  <a:lnTo>
                    <a:pt x="2736850" y="1023620"/>
                  </a:lnTo>
                  <a:close/>
                  <a:moveTo>
                    <a:pt x="2696210" y="1892300"/>
                  </a:moveTo>
                  <a:cubicBezTo>
                    <a:pt x="2711450" y="1851660"/>
                    <a:pt x="2725420" y="1811020"/>
                    <a:pt x="2736850" y="1769110"/>
                  </a:cubicBezTo>
                  <a:lnTo>
                    <a:pt x="1769110" y="2736850"/>
                  </a:lnTo>
                  <a:cubicBezTo>
                    <a:pt x="1811020" y="2725420"/>
                    <a:pt x="1851660" y="2711450"/>
                    <a:pt x="1892300" y="2696210"/>
                  </a:cubicBezTo>
                  <a:lnTo>
                    <a:pt x="2696210" y="1892300"/>
                  </a:lnTo>
                  <a:close/>
                  <a:moveTo>
                    <a:pt x="2523490" y="576580"/>
                  </a:moveTo>
                  <a:cubicBezTo>
                    <a:pt x="2512060" y="561340"/>
                    <a:pt x="2500630" y="544830"/>
                    <a:pt x="2487930" y="529590"/>
                  </a:cubicBezTo>
                  <a:lnTo>
                    <a:pt x="529590" y="2486660"/>
                  </a:lnTo>
                  <a:cubicBezTo>
                    <a:pt x="544830" y="2499360"/>
                    <a:pt x="561340" y="2510790"/>
                    <a:pt x="576580" y="2522220"/>
                  </a:cubicBezTo>
                  <a:lnTo>
                    <a:pt x="2523490" y="576580"/>
                  </a:lnTo>
                  <a:close/>
                  <a:moveTo>
                    <a:pt x="2696210" y="899160"/>
                  </a:moveTo>
                  <a:cubicBezTo>
                    <a:pt x="2688590" y="878840"/>
                    <a:pt x="2680970" y="859790"/>
                    <a:pt x="2672080" y="840740"/>
                  </a:cubicBezTo>
                  <a:lnTo>
                    <a:pt x="839470" y="2673350"/>
                  </a:lnTo>
                  <a:cubicBezTo>
                    <a:pt x="858520" y="2682240"/>
                    <a:pt x="878840" y="2689860"/>
                    <a:pt x="897890" y="2697480"/>
                  </a:cubicBezTo>
                  <a:lnTo>
                    <a:pt x="2696210" y="899160"/>
                  </a:lnTo>
                  <a:close/>
                  <a:moveTo>
                    <a:pt x="2449830" y="483870"/>
                  </a:moveTo>
                  <a:cubicBezTo>
                    <a:pt x="2437130" y="468630"/>
                    <a:pt x="2424430" y="454660"/>
                    <a:pt x="2410460" y="440690"/>
                  </a:cubicBezTo>
                  <a:lnTo>
                    <a:pt x="440690" y="2410460"/>
                  </a:lnTo>
                  <a:cubicBezTo>
                    <a:pt x="454660" y="2424430"/>
                    <a:pt x="469900" y="2437130"/>
                    <a:pt x="483870" y="2449830"/>
                  </a:cubicBezTo>
                  <a:lnTo>
                    <a:pt x="2449830" y="483870"/>
                  </a:lnTo>
                  <a:close/>
                  <a:moveTo>
                    <a:pt x="2588260" y="675640"/>
                  </a:moveTo>
                  <a:cubicBezTo>
                    <a:pt x="2578100" y="659130"/>
                    <a:pt x="2567940" y="641350"/>
                    <a:pt x="2556510" y="624840"/>
                  </a:cubicBezTo>
                  <a:lnTo>
                    <a:pt x="624840" y="2556510"/>
                  </a:lnTo>
                  <a:cubicBezTo>
                    <a:pt x="641350" y="2567940"/>
                    <a:pt x="657860" y="2578100"/>
                    <a:pt x="675640" y="2588260"/>
                  </a:cubicBezTo>
                  <a:lnTo>
                    <a:pt x="2588260" y="675640"/>
                  </a:lnTo>
                  <a:close/>
                  <a:moveTo>
                    <a:pt x="2646680" y="783590"/>
                  </a:moveTo>
                  <a:cubicBezTo>
                    <a:pt x="2637790" y="765810"/>
                    <a:pt x="2628900" y="746760"/>
                    <a:pt x="2618740" y="728980"/>
                  </a:cubicBezTo>
                  <a:lnTo>
                    <a:pt x="728980" y="2618740"/>
                  </a:lnTo>
                  <a:cubicBezTo>
                    <a:pt x="746760" y="2628900"/>
                    <a:pt x="764540" y="2637790"/>
                    <a:pt x="783590" y="2646680"/>
                  </a:cubicBezTo>
                  <a:lnTo>
                    <a:pt x="2646680" y="783590"/>
                  </a:lnTo>
                  <a:close/>
                </a:path>
              </a:pathLst>
            </a:custGeom>
            <a:solidFill>
              <a:srgbClr val="263238"/>
            </a:solidFill>
          </p:spPr>
        </p:sp>
      </p:grpSp>
      <p:sp>
        <p:nvSpPr>
          <p:cNvPr id="24" name="Freeform 24"/>
          <p:cNvSpPr/>
          <p:nvPr/>
        </p:nvSpPr>
        <p:spPr>
          <a:xfrm>
            <a:off x="2558911" y="3627922"/>
            <a:ext cx="7194689" cy="3687278"/>
          </a:xfrm>
          <a:custGeom>
            <a:avLst/>
            <a:gdLst/>
            <a:ahLst/>
            <a:cxnLst/>
            <a:rect l="l" t="t" r="r" b="b"/>
            <a:pathLst>
              <a:path w="7194689" h="3687278">
                <a:moveTo>
                  <a:pt x="0" y="0"/>
                </a:moveTo>
                <a:lnTo>
                  <a:pt x="7194689" y="0"/>
                </a:lnTo>
                <a:lnTo>
                  <a:pt x="7194689" y="3687278"/>
                </a:lnTo>
                <a:lnTo>
                  <a:pt x="0" y="3687278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25" name="TextBox 25"/>
          <p:cNvSpPr txBox="1"/>
          <p:nvPr/>
        </p:nvSpPr>
        <p:spPr>
          <a:xfrm>
            <a:off x="759236" y="1772492"/>
            <a:ext cx="5329763" cy="26899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2277"/>
              </a:lnSpc>
              <a:spcBef>
                <a:spcPct val="0"/>
              </a:spcBef>
            </a:pPr>
            <a:endParaRPr/>
          </a:p>
        </p:txBody>
      </p:sp>
      <p:sp>
        <p:nvSpPr>
          <p:cNvPr id="26" name="TextBox 26"/>
          <p:cNvSpPr txBox="1"/>
          <p:nvPr/>
        </p:nvSpPr>
        <p:spPr>
          <a:xfrm>
            <a:off x="731520" y="2895591"/>
            <a:ext cx="5978260" cy="107134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2877"/>
              </a:lnSpc>
            </a:pPr>
            <a:r>
              <a:rPr lang="en-US" sz="2055" dirty="0" err="1">
                <a:solidFill>
                  <a:srgbClr val="000000"/>
                </a:solidFill>
                <a:latin typeface="Montserrat 1"/>
              </a:rPr>
              <a:t>Подготовка</a:t>
            </a:r>
            <a:r>
              <a:rPr lang="en-US" sz="2055" dirty="0">
                <a:solidFill>
                  <a:srgbClr val="000000"/>
                </a:solidFill>
                <a:latin typeface="Montserrat 1"/>
              </a:rPr>
              <a:t> </a:t>
            </a:r>
            <a:r>
              <a:rPr lang="en-US" sz="2055" dirty="0" err="1">
                <a:solidFill>
                  <a:srgbClr val="000000"/>
                </a:solidFill>
                <a:latin typeface="Montserrat 1"/>
              </a:rPr>
              <a:t>педагогов</a:t>
            </a:r>
            <a:r>
              <a:rPr lang="en-US" sz="2055" dirty="0">
                <a:solidFill>
                  <a:srgbClr val="000000"/>
                </a:solidFill>
                <a:latin typeface="Montserrat 1"/>
              </a:rPr>
              <a:t> </a:t>
            </a:r>
            <a:r>
              <a:rPr lang="en-US" sz="2055" dirty="0" err="1">
                <a:solidFill>
                  <a:srgbClr val="000000"/>
                </a:solidFill>
                <a:latin typeface="Montserrat 1"/>
              </a:rPr>
              <a:t>по</a:t>
            </a:r>
            <a:r>
              <a:rPr lang="en-US" sz="2055" dirty="0">
                <a:solidFill>
                  <a:srgbClr val="000000"/>
                </a:solidFill>
                <a:latin typeface="Montserrat 1"/>
              </a:rPr>
              <a:t> </a:t>
            </a:r>
            <a:r>
              <a:rPr lang="en-US" sz="2055" dirty="0" err="1">
                <a:solidFill>
                  <a:srgbClr val="000000"/>
                </a:solidFill>
                <a:latin typeface="Montserrat 1"/>
              </a:rPr>
              <a:t>дополнительным</a:t>
            </a:r>
            <a:r>
              <a:rPr lang="en-US" sz="2055" dirty="0">
                <a:solidFill>
                  <a:srgbClr val="000000"/>
                </a:solidFill>
                <a:latin typeface="Montserrat 1"/>
              </a:rPr>
              <a:t> </a:t>
            </a:r>
            <a:r>
              <a:rPr lang="en-US" sz="2055" dirty="0" err="1">
                <a:solidFill>
                  <a:srgbClr val="000000"/>
                </a:solidFill>
                <a:latin typeface="Montserrat 1"/>
              </a:rPr>
              <a:t>образовательным</a:t>
            </a:r>
            <a:r>
              <a:rPr lang="en-US" sz="2055" dirty="0">
                <a:solidFill>
                  <a:srgbClr val="000000"/>
                </a:solidFill>
                <a:latin typeface="Montserrat 1"/>
              </a:rPr>
              <a:t> </a:t>
            </a:r>
            <a:r>
              <a:rPr lang="en-US" sz="2055" dirty="0" err="1">
                <a:solidFill>
                  <a:srgbClr val="000000"/>
                </a:solidFill>
                <a:latin typeface="Montserrat 1"/>
              </a:rPr>
              <a:t>программам</a:t>
            </a:r>
            <a:r>
              <a:rPr lang="en-US" sz="2055" dirty="0">
                <a:solidFill>
                  <a:srgbClr val="000000"/>
                </a:solidFill>
                <a:latin typeface="Montserrat 1"/>
              </a:rPr>
              <a:t> </a:t>
            </a:r>
            <a:r>
              <a:rPr lang="en-US" sz="2055" dirty="0" err="1">
                <a:solidFill>
                  <a:srgbClr val="000000"/>
                </a:solidFill>
                <a:latin typeface="Montserrat 1"/>
              </a:rPr>
              <a:t>технической</a:t>
            </a:r>
            <a:r>
              <a:rPr lang="en-US" sz="2055" dirty="0">
                <a:solidFill>
                  <a:srgbClr val="000000"/>
                </a:solidFill>
                <a:latin typeface="Montserrat 1"/>
              </a:rPr>
              <a:t> </a:t>
            </a:r>
            <a:r>
              <a:rPr lang="en-US" sz="2055" dirty="0" err="1">
                <a:solidFill>
                  <a:srgbClr val="000000"/>
                </a:solidFill>
                <a:latin typeface="Montserrat 1"/>
              </a:rPr>
              <a:t>направленности</a:t>
            </a:r>
            <a:endParaRPr lang="en-US" sz="2055" dirty="0">
              <a:solidFill>
                <a:srgbClr val="000000"/>
              </a:solidFill>
              <a:latin typeface="Montserrat 1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731520" y="1308680"/>
            <a:ext cx="348193" cy="348193"/>
            <a:chOff x="0" y="0"/>
            <a:chExt cx="6350000" cy="6350000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6350000" cy="6350000"/>
            </a:xfrm>
            <a:custGeom>
              <a:avLst/>
              <a:gdLst/>
              <a:ahLst/>
              <a:cxnLst/>
              <a:rect l="l" t="t" r="r" b="b"/>
              <a:pathLst>
                <a:path w="6350000" h="6350000">
                  <a:moveTo>
                    <a:pt x="3175000" y="0"/>
                  </a:moveTo>
                  <a:cubicBezTo>
                    <a:pt x="1421496" y="0"/>
                    <a:pt x="0" y="1421496"/>
                    <a:pt x="0" y="3175000"/>
                  </a:cubicBezTo>
                  <a:cubicBezTo>
                    <a:pt x="0" y="4928504"/>
                    <a:pt x="1421496" y="6350000"/>
                    <a:pt x="3175000" y="6350000"/>
                  </a:cubicBezTo>
                  <a:cubicBezTo>
                    <a:pt x="4928504" y="6350000"/>
                    <a:pt x="6350000" y="4928504"/>
                    <a:pt x="6350000" y="3175000"/>
                  </a:cubicBezTo>
                  <a:cubicBezTo>
                    <a:pt x="6350000" y="1421496"/>
                    <a:pt x="4928504" y="0"/>
                    <a:pt x="3175000" y="0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</p:grpSp>
      <p:grpSp>
        <p:nvGrpSpPr>
          <p:cNvPr id="4" name="Group 4"/>
          <p:cNvGrpSpPr/>
          <p:nvPr/>
        </p:nvGrpSpPr>
        <p:grpSpPr>
          <a:xfrm>
            <a:off x="5090622" y="1257353"/>
            <a:ext cx="348193" cy="348754"/>
            <a:chOff x="0" y="0"/>
            <a:chExt cx="6350000" cy="6350000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6350000" cy="6350000"/>
            </a:xfrm>
            <a:custGeom>
              <a:avLst/>
              <a:gdLst/>
              <a:ahLst/>
              <a:cxnLst/>
              <a:rect l="l" t="t" r="r" b="b"/>
              <a:pathLst>
                <a:path w="6350000" h="6350000">
                  <a:moveTo>
                    <a:pt x="3175000" y="0"/>
                  </a:moveTo>
                  <a:cubicBezTo>
                    <a:pt x="1421496" y="0"/>
                    <a:pt x="0" y="1421496"/>
                    <a:pt x="0" y="3175000"/>
                  </a:cubicBezTo>
                  <a:cubicBezTo>
                    <a:pt x="0" y="4928504"/>
                    <a:pt x="1421496" y="6350000"/>
                    <a:pt x="3175000" y="6350000"/>
                  </a:cubicBezTo>
                  <a:cubicBezTo>
                    <a:pt x="4928504" y="6350000"/>
                    <a:pt x="6350000" y="4928504"/>
                    <a:pt x="6350000" y="3175000"/>
                  </a:cubicBezTo>
                  <a:cubicBezTo>
                    <a:pt x="6350000" y="1421496"/>
                    <a:pt x="4928504" y="0"/>
                    <a:pt x="3175000" y="0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</p:grpSp>
      <p:sp>
        <p:nvSpPr>
          <p:cNvPr id="6" name="Freeform 6"/>
          <p:cNvSpPr/>
          <p:nvPr/>
        </p:nvSpPr>
        <p:spPr>
          <a:xfrm>
            <a:off x="4351479" y="4781367"/>
            <a:ext cx="1236088" cy="1030732"/>
          </a:xfrm>
          <a:custGeom>
            <a:avLst/>
            <a:gdLst/>
            <a:ahLst/>
            <a:cxnLst/>
            <a:rect l="l" t="t" r="r" b="b"/>
            <a:pathLst>
              <a:path w="1236088" h="1030732">
                <a:moveTo>
                  <a:pt x="0" y="0"/>
                </a:moveTo>
                <a:lnTo>
                  <a:pt x="1236089" y="0"/>
                </a:lnTo>
                <a:lnTo>
                  <a:pt x="1236089" y="1030732"/>
                </a:lnTo>
                <a:lnTo>
                  <a:pt x="0" y="1030732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</p:sp>
      <p:sp>
        <p:nvSpPr>
          <p:cNvPr id="7" name="Freeform 7"/>
          <p:cNvSpPr/>
          <p:nvPr/>
        </p:nvSpPr>
        <p:spPr>
          <a:xfrm>
            <a:off x="6828875" y="4768159"/>
            <a:ext cx="1028147" cy="1028147"/>
          </a:xfrm>
          <a:custGeom>
            <a:avLst/>
            <a:gdLst/>
            <a:ahLst/>
            <a:cxnLst/>
            <a:rect l="l" t="t" r="r" b="b"/>
            <a:pathLst>
              <a:path w="1028147" h="1028147">
                <a:moveTo>
                  <a:pt x="0" y="0"/>
                </a:moveTo>
                <a:lnTo>
                  <a:pt x="1028148" y="0"/>
                </a:lnTo>
                <a:lnTo>
                  <a:pt x="1028148" y="1028147"/>
                </a:lnTo>
                <a:lnTo>
                  <a:pt x="0" y="1028147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</p:sp>
      <p:sp>
        <p:nvSpPr>
          <p:cNvPr id="8" name="Freeform 8"/>
          <p:cNvSpPr/>
          <p:nvPr/>
        </p:nvSpPr>
        <p:spPr>
          <a:xfrm>
            <a:off x="1345048" y="4781367"/>
            <a:ext cx="1045345" cy="1001730"/>
          </a:xfrm>
          <a:custGeom>
            <a:avLst/>
            <a:gdLst/>
            <a:ahLst/>
            <a:cxnLst/>
            <a:rect l="l" t="t" r="r" b="b"/>
            <a:pathLst>
              <a:path w="1045345" h="1001730">
                <a:moveTo>
                  <a:pt x="0" y="0"/>
                </a:moveTo>
                <a:lnTo>
                  <a:pt x="1045345" y="0"/>
                </a:lnTo>
                <a:lnTo>
                  <a:pt x="1045345" y="1001730"/>
                </a:lnTo>
                <a:lnTo>
                  <a:pt x="0" y="1001730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 l="-122765" t="-19161" r="-119803" b="-119161"/>
            </a:stretch>
          </a:blipFill>
        </p:spPr>
      </p:sp>
      <p:grpSp>
        <p:nvGrpSpPr>
          <p:cNvPr id="9" name="Group 9"/>
          <p:cNvGrpSpPr/>
          <p:nvPr/>
        </p:nvGrpSpPr>
        <p:grpSpPr>
          <a:xfrm>
            <a:off x="741929" y="2247735"/>
            <a:ext cx="8269742" cy="2164092"/>
            <a:chOff x="0" y="0"/>
            <a:chExt cx="11026323" cy="2885457"/>
          </a:xfrm>
        </p:grpSpPr>
        <p:grpSp>
          <p:nvGrpSpPr>
            <p:cNvPr id="10" name="Group 10"/>
            <p:cNvGrpSpPr/>
            <p:nvPr/>
          </p:nvGrpSpPr>
          <p:grpSpPr>
            <a:xfrm>
              <a:off x="0" y="173749"/>
              <a:ext cx="471209" cy="471209"/>
              <a:chOff x="0" y="0"/>
              <a:chExt cx="6350000" cy="6350000"/>
            </a:xfrm>
          </p:grpSpPr>
          <p:sp>
            <p:nvSpPr>
              <p:cNvPr id="11" name="Freeform 11"/>
              <p:cNvSpPr/>
              <p:nvPr/>
            </p:nvSpPr>
            <p:spPr>
              <a:xfrm>
                <a:off x="0" y="0"/>
                <a:ext cx="6350000" cy="6350000"/>
              </a:xfrm>
              <a:custGeom>
                <a:avLst/>
                <a:gdLst/>
                <a:ahLst/>
                <a:cxnLst/>
                <a:rect l="l" t="t" r="r" b="b"/>
                <a:pathLst>
                  <a:path w="6350000" h="6350000">
                    <a:moveTo>
                      <a:pt x="3175000" y="0"/>
                    </a:moveTo>
                    <a:cubicBezTo>
                      <a:pt x="1421496" y="0"/>
                      <a:pt x="0" y="1421496"/>
                      <a:pt x="0" y="3175000"/>
                    </a:cubicBezTo>
                    <a:cubicBezTo>
                      <a:pt x="0" y="4928504"/>
                      <a:pt x="1421496" y="6350000"/>
                      <a:pt x="3175000" y="6350000"/>
                    </a:cubicBezTo>
                    <a:cubicBezTo>
                      <a:pt x="4928504" y="6350000"/>
                      <a:pt x="6350000" y="4928504"/>
                      <a:pt x="6350000" y="3175000"/>
                    </a:cubicBezTo>
                    <a:cubicBezTo>
                      <a:pt x="6350000" y="1421496"/>
                      <a:pt x="4928504" y="0"/>
                      <a:pt x="3175000" y="0"/>
                    </a:cubicBezTo>
                    <a:close/>
                  </a:path>
                </a:pathLst>
              </a:custGeom>
              <a:solidFill>
                <a:srgbClr val="FFFFFF"/>
              </a:solidFill>
            </p:spPr>
          </p:sp>
        </p:grpSp>
        <p:grpSp>
          <p:nvGrpSpPr>
            <p:cNvPr id="12" name="Group 12"/>
            <p:cNvGrpSpPr/>
            <p:nvPr/>
          </p:nvGrpSpPr>
          <p:grpSpPr>
            <a:xfrm>
              <a:off x="226567" y="130523"/>
              <a:ext cx="563713" cy="563713"/>
              <a:chOff x="0" y="0"/>
              <a:chExt cx="812800" cy="812800"/>
            </a:xfrm>
          </p:grpSpPr>
          <p:sp>
            <p:nvSpPr>
              <p:cNvPr id="13" name="Freeform 13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77BEDD"/>
              </a:solidFill>
            </p:spPr>
          </p:sp>
          <p:sp>
            <p:nvSpPr>
              <p:cNvPr id="14" name="TextBox 14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1960"/>
                  </a:lnSpc>
                </a:pPr>
                <a:endParaRPr/>
              </a:p>
            </p:txBody>
          </p:sp>
        </p:grpSp>
        <p:sp>
          <p:nvSpPr>
            <p:cNvPr id="15" name="TextBox 15"/>
            <p:cNvSpPr txBox="1"/>
            <p:nvPr/>
          </p:nvSpPr>
          <p:spPr>
            <a:xfrm>
              <a:off x="276295" y="170561"/>
              <a:ext cx="464258" cy="44082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2775"/>
                </a:lnSpc>
              </a:pPr>
              <a:r>
                <a:rPr lang="en-US" sz="1982">
                  <a:solidFill>
                    <a:srgbClr val="FFFFFF"/>
                  </a:solidFill>
                  <a:latin typeface="Montserrat 2 Bold"/>
                </a:rPr>
                <a:t>1</a:t>
              </a:r>
            </a:p>
          </p:txBody>
        </p:sp>
        <p:sp>
          <p:nvSpPr>
            <p:cNvPr id="16" name="TextBox 16"/>
            <p:cNvSpPr txBox="1"/>
            <p:nvPr/>
          </p:nvSpPr>
          <p:spPr>
            <a:xfrm>
              <a:off x="1065263" y="163693"/>
              <a:ext cx="3250058" cy="449747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>
                <a:lnSpc>
                  <a:spcPts val="2800"/>
                </a:lnSpc>
              </a:pPr>
              <a:r>
                <a:rPr lang="en-US" sz="2000">
                  <a:solidFill>
                    <a:srgbClr val="000000"/>
                  </a:solidFill>
                  <a:latin typeface="Open Sans 1"/>
                </a:rPr>
                <a:t>ФИЗИКА</a:t>
              </a:r>
            </a:p>
          </p:txBody>
        </p:sp>
        <p:grpSp>
          <p:nvGrpSpPr>
            <p:cNvPr id="17" name="Group 17"/>
            <p:cNvGrpSpPr/>
            <p:nvPr/>
          </p:nvGrpSpPr>
          <p:grpSpPr>
            <a:xfrm>
              <a:off x="154644" y="2077454"/>
              <a:ext cx="563713" cy="563713"/>
              <a:chOff x="0" y="0"/>
              <a:chExt cx="812800" cy="812800"/>
            </a:xfrm>
          </p:grpSpPr>
          <p:sp>
            <p:nvSpPr>
              <p:cNvPr id="18" name="Freeform 18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77BEDD"/>
              </a:solidFill>
            </p:spPr>
          </p:sp>
          <p:sp>
            <p:nvSpPr>
              <p:cNvPr id="19" name="TextBox 19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1960"/>
                  </a:lnSpc>
                </a:pPr>
                <a:endParaRPr/>
              </a:p>
            </p:txBody>
          </p:sp>
        </p:grpSp>
        <p:sp>
          <p:nvSpPr>
            <p:cNvPr id="20" name="TextBox 20"/>
            <p:cNvSpPr txBox="1"/>
            <p:nvPr/>
          </p:nvSpPr>
          <p:spPr>
            <a:xfrm>
              <a:off x="211324" y="2121351"/>
              <a:ext cx="464258" cy="44082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2775"/>
                </a:lnSpc>
              </a:pPr>
              <a:r>
                <a:rPr lang="en-US" sz="1982">
                  <a:solidFill>
                    <a:srgbClr val="FFFFFF"/>
                  </a:solidFill>
                  <a:latin typeface="Montserrat 2 Bold"/>
                </a:rPr>
                <a:t>5</a:t>
              </a:r>
            </a:p>
          </p:txBody>
        </p:sp>
        <p:sp>
          <p:nvSpPr>
            <p:cNvPr id="21" name="TextBox 21"/>
            <p:cNvSpPr txBox="1"/>
            <p:nvPr/>
          </p:nvSpPr>
          <p:spPr>
            <a:xfrm>
              <a:off x="1065263" y="2104541"/>
              <a:ext cx="3250058" cy="449747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>
                <a:lnSpc>
                  <a:spcPts val="2800"/>
                </a:lnSpc>
              </a:pPr>
              <a:r>
                <a:rPr lang="en-US" sz="2000">
                  <a:solidFill>
                    <a:srgbClr val="000000"/>
                  </a:solidFill>
                  <a:latin typeface="Open Sans 1"/>
                </a:rPr>
                <a:t>ТЕХНОЛОГИЯ</a:t>
              </a:r>
            </a:p>
          </p:txBody>
        </p:sp>
        <p:grpSp>
          <p:nvGrpSpPr>
            <p:cNvPr id="22" name="Group 22"/>
            <p:cNvGrpSpPr/>
            <p:nvPr/>
          </p:nvGrpSpPr>
          <p:grpSpPr>
            <a:xfrm>
              <a:off x="6911231" y="0"/>
              <a:ext cx="563713" cy="563713"/>
              <a:chOff x="0" y="0"/>
              <a:chExt cx="812800" cy="812800"/>
            </a:xfrm>
          </p:grpSpPr>
          <p:sp>
            <p:nvSpPr>
              <p:cNvPr id="23" name="Freeform 23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77BEDD"/>
              </a:solidFill>
            </p:spPr>
          </p:sp>
          <p:sp>
            <p:nvSpPr>
              <p:cNvPr id="24" name="TextBox 24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1960"/>
                  </a:lnSpc>
                </a:pPr>
                <a:endParaRPr/>
              </a:p>
            </p:txBody>
          </p:sp>
        </p:grpSp>
        <p:sp>
          <p:nvSpPr>
            <p:cNvPr id="25" name="TextBox 25"/>
            <p:cNvSpPr txBox="1"/>
            <p:nvPr/>
          </p:nvSpPr>
          <p:spPr>
            <a:xfrm>
              <a:off x="6960959" y="21331"/>
              <a:ext cx="464258" cy="44082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2775"/>
                </a:lnSpc>
              </a:pPr>
              <a:r>
                <a:rPr lang="en-US" sz="1982">
                  <a:solidFill>
                    <a:srgbClr val="FFFFFF"/>
                  </a:solidFill>
                  <a:latin typeface="Montserrat 2 Bold"/>
                </a:rPr>
                <a:t>2</a:t>
              </a:r>
            </a:p>
          </p:txBody>
        </p:sp>
        <p:sp>
          <p:nvSpPr>
            <p:cNvPr id="26" name="TextBox 26"/>
            <p:cNvSpPr txBox="1"/>
            <p:nvPr/>
          </p:nvSpPr>
          <p:spPr>
            <a:xfrm>
              <a:off x="7774297" y="64238"/>
              <a:ext cx="2761244" cy="449747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>
                <a:lnSpc>
                  <a:spcPts val="2800"/>
                </a:lnSpc>
              </a:pPr>
              <a:r>
                <a:rPr lang="en-US" sz="2000">
                  <a:solidFill>
                    <a:srgbClr val="000000"/>
                  </a:solidFill>
                  <a:latin typeface="Open Sans 1"/>
                </a:rPr>
                <a:t>ИНФОРМАТИКА</a:t>
              </a:r>
            </a:p>
          </p:txBody>
        </p:sp>
        <p:grpSp>
          <p:nvGrpSpPr>
            <p:cNvPr id="27" name="Group 27"/>
            <p:cNvGrpSpPr/>
            <p:nvPr/>
          </p:nvGrpSpPr>
          <p:grpSpPr>
            <a:xfrm>
              <a:off x="6911231" y="1008036"/>
              <a:ext cx="563713" cy="563713"/>
              <a:chOff x="0" y="0"/>
              <a:chExt cx="812800" cy="812800"/>
            </a:xfrm>
          </p:grpSpPr>
          <p:sp>
            <p:nvSpPr>
              <p:cNvPr id="28" name="Freeform 28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77BEDD"/>
              </a:solidFill>
            </p:spPr>
          </p:sp>
          <p:sp>
            <p:nvSpPr>
              <p:cNvPr id="29" name="TextBox 29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1960"/>
                  </a:lnSpc>
                </a:pPr>
                <a:endParaRPr/>
              </a:p>
            </p:txBody>
          </p:sp>
        </p:grpSp>
        <p:sp>
          <p:nvSpPr>
            <p:cNvPr id="30" name="TextBox 30"/>
            <p:cNvSpPr txBox="1"/>
            <p:nvPr/>
          </p:nvSpPr>
          <p:spPr>
            <a:xfrm>
              <a:off x="6960959" y="1037708"/>
              <a:ext cx="464258" cy="44082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2775"/>
                </a:lnSpc>
              </a:pPr>
              <a:r>
                <a:rPr lang="en-US" sz="1982">
                  <a:solidFill>
                    <a:srgbClr val="FFFFFF"/>
                  </a:solidFill>
                  <a:latin typeface="Montserrat 2 Bold"/>
                </a:rPr>
                <a:t>4</a:t>
              </a:r>
            </a:p>
          </p:txBody>
        </p:sp>
        <p:sp>
          <p:nvSpPr>
            <p:cNvPr id="31" name="TextBox 31"/>
            <p:cNvSpPr txBox="1"/>
            <p:nvPr/>
          </p:nvSpPr>
          <p:spPr>
            <a:xfrm>
              <a:off x="7774297" y="1041206"/>
              <a:ext cx="3250058" cy="449747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>
                <a:lnSpc>
                  <a:spcPts val="2800"/>
                </a:lnSpc>
              </a:pPr>
              <a:r>
                <a:rPr lang="en-US" sz="2000">
                  <a:solidFill>
                    <a:srgbClr val="000000"/>
                  </a:solidFill>
                  <a:latin typeface="Open Sans 1"/>
                </a:rPr>
                <a:t>ХИМИЯ</a:t>
              </a:r>
            </a:p>
          </p:txBody>
        </p:sp>
        <p:grpSp>
          <p:nvGrpSpPr>
            <p:cNvPr id="32" name="Group 32"/>
            <p:cNvGrpSpPr/>
            <p:nvPr/>
          </p:nvGrpSpPr>
          <p:grpSpPr>
            <a:xfrm>
              <a:off x="6911231" y="2092449"/>
              <a:ext cx="563713" cy="563713"/>
              <a:chOff x="0" y="0"/>
              <a:chExt cx="812800" cy="812800"/>
            </a:xfrm>
          </p:grpSpPr>
          <p:sp>
            <p:nvSpPr>
              <p:cNvPr id="33" name="Freeform 33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77BEDD"/>
              </a:solidFill>
            </p:spPr>
          </p:sp>
          <p:sp>
            <p:nvSpPr>
              <p:cNvPr id="34" name="TextBox 34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1960"/>
                  </a:lnSpc>
                </a:pPr>
                <a:endParaRPr/>
              </a:p>
            </p:txBody>
          </p:sp>
        </p:grpSp>
        <p:sp>
          <p:nvSpPr>
            <p:cNvPr id="35" name="TextBox 35"/>
            <p:cNvSpPr txBox="1"/>
            <p:nvPr/>
          </p:nvSpPr>
          <p:spPr>
            <a:xfrm>
              <a:off x="6960959" y="2119826"/>
              <a:ext cx="464258" cy="440825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2775"/>
                </a:lnSpc>
              </a:pPr>
              <a:r>
                <a:rPr lang="en-US" sz="1982">
                  <a:solidFill>
                    <a:srgbClr val="FFFFFF"/>
                  </a:solidFill>
                  <a:latin typeface="Montserrat 2 Bold"/>
                </a:rPr>
                <a:t>6</a:t>
              </a:r>
            </a:p>
          </p:txBody>
        </p:sp>
        <p:sp>
          <p:nvSpPr>
            <p:cNvPr id="36" name="TextBox 36"/>
            <p:cNvSpPr txBox="1"/>
            <p:nvPr/>
          </p:nvSpPr>
          <p:spPr>
            <a:xfrm>
              <a:off x="7774297" y="1965853"/>
              <a:ext cx="3252026" cy="919603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>
                <a:lnSpc>
                  <a:spcPts val="2800"/>
                </a:lnSpc>
              </a:pPr>
              <a:r>
                <a:rPr lang="en-US" sz="2000">
                  <a:solidFill>
                    <a:srgbClr val="000000"/>
                  </a:solidFill>
                  <a:latin typeface="Open Sans 1"/>
                </a:rPr>
                <a:t>МЕТАПРЕДМЕТНОЕ ОБУЧЕНИЕ</a:t>
              </a:r>
            </a:p>
          </p:txBody>
        </p:sp>
        <p:grpSp>
          <p:nvGrpSpPr>
            <p:cNvPr id="37" name="Group 37"/>
            <p:cNvGrpSpPr/>
            <p:nvPr/>
          </p:nvGrpSpPr>
          <p:grpSpPr>
            <a:xfrm>
              <a:off x="26158" y="1285679"/>
              <a:ext cx="464258" cy="464258"/>
              <a:chOff x="0" y="0"/>
              <a:chExt cx="6350000" cy="6350000"/>
            </a:xfrm>
          </p:grpSpPr>
          <p:sp>
            <p:nvSpPr>
              <p:cNvPr id="38" name="Freeform 38"/>
              <p:cNvSpPr/>
              <p:nvPr/>
            </p:nvSpPr>
            <p:spPr>
              <a:xfrm>
                <a:off x="0" y="0"/>
                <a:ext cx="6350000" cy="6350000"/>
              </a:xfrm>
              <a:custGeom>
                <a:avLst/>
                <a:gdLst/>
                <a:ahLst/>
                <a:cxnLst/>
                <a:rect l="l" t="t" r="r" b="b"/>
                <a:pathLst>
                  <a:path w="6350000" h="6350000">
                    <a:moveTo>
                      <a:pt x="3175000" y="0"/>
                    </a:moveTo>
                    <a:cubicBezTo>
                      <a:pt x="1421496" y="0"/>
                      <a:pt x="0" y="1421496"/>
                      <a:pt x="0" y="3175000"/>
                    </a:cubicBezTo>
                    <a:cubicBezTo>
                      <a:pt x="0" y="4928504"/>
                      <a:pt x="1421496" y="6350000"/>
                      <a:pt x="3175000" y="6350000"/>
                    </a:cubicBezTo>
                    <a:cubicBezTo>
                      <a:pt x="4928504" y="6350000"/>
                      <a:pt x="6350000" y="4928504"/>
                      <a:pt x="6350000" y="3175000"/>
                    </a:cubicBezTo>
                    <a:cubicBezTo>
                      <a:pt x="6350000" y="1421496"/>
                      <a:pt x="4928504" y="0"/>
                      <a:pt x="3175000" y="0"/>
                    </a:cubicBezTo>
                    <a:close/>
                  </a:path>
                </a:pathLst>
              </a:custGeom>
              <a:solidFill>
                <a:srgbClr val="FFFFFF"/>
              </a:solidFill>
            </p:spPr>
          </p:sp>
        </p:grpSp>
        <p:grpSp>
          <p:nvGrpSpPr>
            <p:cNvPr id="39" name="Group 39"/>
            <p:cNvGrpSpPr/>
            <p:nvPr/>
          </p:nvGrpSpPr>
          <p:grpSpPr>
            <a:xfrm>
              <a:off x="189353" y="1108627"/>
              <a:ext cx="563713" cy="563713"/>
              <a:chOff x="0" y="0"/>
              <a:chExt cx="812800" cy="812800"/>
            </a:xfrm>
          </p:grpSpPr>
          <p:sp>
            <p:nvSpPr>
              <p:cNvPr id="40" name="Freeform 40"/>
              <p:cNvSpPr/>
              <p:nvPr/>
            </p:nvSpPr>
            <p:spPr>
              <a:xfrm>
                <a:off x="0" y="0"/>
                <a:ext cx="812800" cy="812800"/>
              </a:xfrm>
              <a:custGeom>
                <a:avLst/>
                <a:gdLst/>
                <a:ahLst/>
                <a:cxnLst/>
                <a:rect l="l" t="t" r="r" b="b"/>
                <a:pathLst>
                  <a:path w="812800" h="812800">
                    <a:moveTo>
                      <a:pt x="406400" y="0"/>
                    </a:moveTo>
                    <a:cubicBezTo>
                      <a:pt x="181951" y="0"/>
                      <a:pt x="0" y="181951"/>
                      <a:pt x="0" y="406400"/>
                    </a:cubicBezTo>
                    <a:cubicBezTo>
                      <a:pt x="0" y="630849"/>
                      <a:pt x="181951" y="812800"/>
                      <a:pt x="406400" y="812800"/>
                    </a:cubicBezTo>
                    <a:cubicBezTo>
                      <a:pt x="630849" y="812800"/>
                      <a:pt x="812800" y="630849"/>
                      <a:pt x="812800" y="406400"/>
                    </a:cubicBezTo>
                    <a:cubicBezTo>
                      <a:pt x="812800" y="181951"/>
                      <a:pt x="630849" y="0"/>
                      <a:pt x="406400" y="0"/>
                    </a:cubicBezTo>
                    <a:close/>
                  </a:path>
                </a:pathLst>
              </a:custGeom>
              <a:solidFill>
                <a:srgbClr val="77BEDD"/>
              </a:solidFill>
            </p:spPr>
          </p:sp>
          <p:sp>
            <p:nvSpPr>
              <p:cNvPr id="41" name="TextBox 41"/>
              <p:cNvSpPr txBox="1"/>
              <p:nvPr/>
            </p:nvSpPr>
            <p:spPr>
              <a:xfrm>
                <a:off x="76200" y="47625"/>
                <a:ext cx="660400" cy="688975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1960"/>
                  </a:lnSpc>
                </a:pPr>
                <a:endParaRPr/>
              </a:p>
            </p:txBody>
          </p:sp>
        </p:grpSp>
        <p:sp>
          <p:nvSpPr>
            <p:cNvPr id="42" name="TextBox 42"/>
            <p:cNvSpPr txBox="1"/>
            <p:nvPr/>
          </p:nvSpPr>
          <p:spPr>
            <a:xfrm>
              <a:off x="239081" y="1149924"/>
              <a:ext cx="471209" cy="439820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2816"/>
                </a:lnSpc>
              </a:pPr>
              <a:r>
                <a:rPr lang="en-US" sz="2011">
                  <a:solidFill>
                    <a:srgbClr val="FFFFFF"/>
                  </a:solidFill>
                  <a:latin typeface="Montserrat 2 Bold"/>
                </a:rPr>
                <a:t>3</a:t>
              </a:r>
            </a:p>
          </p:txBody>
        </p:sp>
        <p:sp>
          <p:nvSpPr>
            <p:cNvPr id="43" name="TextBox 43"/>
            <p:cNvSpPr txBox="1"/>
            <p:nvPr/>
          </p:nvSpPr>
          <p:spPr>
            <a:xfrm>
              <a:off x="1065263" y="1141797"/>
              <a:ext cx="3250058" cy="449747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>
                <a:lnSpc>
                  <a:spcPts val="2800"/>
                </a:lnSpc>
              </a:pPr>
              <a:r>
                <a:rPr lang="en-US" sz="2000">
                  <a:solidFill>
                    <a:srgbClr val="000000"/>
                  </a:solidFill>
                  <a:latin typeface="Open Sans 1"/>
                </a:rPr>
                <a:t>МАТЕМАТИКА</a:t>
              </a:r>
            </a:p>
          </p:txBody>
        </p:sp>
      </p:grpSp>
      <p:sp>
        <p:nvSpPr>
          <p:cNvPr id="44" name="TextBox 44"/>
          <p:cNvSpPr txBox="1"/>
          <p:nvPr/>
        </p:nvSpPr>
        <p:spPr>
          <a:xfrm>
            <a:off x="731520" y="5918076"/>
            <a:ext cx="2597183" cy="35907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2799"/>
              </a:lnSpc>
            </a:pPr>
            <a:r>
              <a:rPr lang="en-US" sz="1999" dirty="0">
                <a:solidFill>
                  <a:srgbClr val="000000"/>
                </a:solidFill>
                <a:latin typeface="Open Sans 2 Light"/>
              </a:rPr>
              <a:t>&gt; </a:t>
            </a:r>
            <a:r>
              <a:rPr lang="ru-RU" sz="1999" dirty="0" smtClean="0">
                <a:solidFill>
                  <a:srgbClr val="000000"/>
                </a:solidFill>
                <a:latin typeface="Open Sans 2 Light"/>
              </a:rPr>
              <a:t>3 0</a:t>
            </a:r>
            <a:r>
              <a:rPr lang="en-US" sz="1999" dirty="0" smtClean="0">
                <a:solidFill>
                  <a:srgbClr val="000000"/>
                </a:solidFill>
                <a:latin typeface="Open Sans 2 Light"/>
              </a:rPr>
              <a:t>00 </a:t>
            </a:r>
            <a:r>
              <a:rPr lang="en-US" sz="1999" dirty="0" err="1">
                <a:solidFill>
                  <a:srgbClr val="000000"/>
                </a:solidFill>
                <a:latin typeface="Open Sans 2 Light"/>
              </a:rPr>
              <a:t>слушателей</a:t>
            </a:r>
            <a:endParaRPr lang="en-US" sz="1999" dirty="0">
              <a:solidFill>
                <a:srgbClr val="000000"/>
              </a:solidFill>
              <a:latin typeface="Open Sans 2 Light"/>
            </a:endParaRPr>
          </a:p>
        </p:txBody>
      </p:sp>
      <p:grpSp>
        <p:nvGrpSpPr>
          <p:cNvPr id="45" name="Group 45"/>
          <p:cNvGrpSpPr/>
          <p:nvPr/>
        </p:nvGrpSpPr>
        <p:grpSpPr>
          <a:xfrm>
            <a:off x="2324446" y="731520"/>
            <a:ext cx="5104708" cy="1024595"/>
            <a:chOff x="0" y="0"/>
            <a:chExt cx="1890633" cy="379480"/>
          </a:xfrm>
        </p:grpSpPr>
        <p:sp>
          <p:nvSpPr>
            <p:cNvPr id="46" name="Freeform 46"/>
            <p:cNvSpPr/>
            <p:nvPr/>
          </p:nvSpPr>
          <p:spPr>
            <a:xfrm>
              <a:off x="0" y="0"/>
              <a:ext cx="1890632" cy="379480"/>
            </a:xfrm>
            <a:custGeom>
              <a:avLst/>
              <a:gdLst/>
              <a:ahLst/>
              <a:cxnLst/>
              <a:rect l="l" t="t" r="r" b="b"/>
              <a:pathLst>
                <a:path w="1890632" h="379480">
                  <a:moveTo>
                    <a:pt x="54598" y="0"/>
                  </a:moveTo>
                  <a:lnTo>
                    <a:pt x="1836034" y="0"/>
                  </a:lnTo>
                  <a:cubicBezTo>
                    <a:pt x="1850514" y="0"/>
                    <a:pt x="1864402" y="5752"/>
                    <a:pt x="1874641" y="15992"/>
                  </a:cubicBezTo>
                  <a:cubicBezTo>
                    <a:pt x="1884880" y="26231"/>
                    <a:pt x="1890632" y="40118"/>
                    <a:pt x="1890632" y="54598"/>
                  </a:cubicBezTo>
                  <a:lnTo>
                    <a:pt x="1890632" y="324881"/>
                  </a:lnTo>
                  <a:cubicBezTo>
                    <a:pt x="1890632" y="355035"/>
                    <a:pt x="1866188" y="379480"/>
                    <a:pt x="1836034" y="379480"/>
                  </a:cubicBezTo>
                  <a:lnTo>
                    <a:pt x="54598" y="379480"/>
                  </a:lnTo>
                  <a:cubicBezTo>
                    <a:pt x="40118" y="379480"/>
                    <a:pt x="26231" y="373727"/>
                    <a:pt x="15992" y="363488"/>
                  </a:cubicBezTo>
                  <a:cubicBezTo>
                    <a:pt x="5752" y="353249"/>
                    <a:pt x="0" y="339361"/>
                    <a:pt x="0" y="324881"/>
                  </a:cubicBezTo>
                  <a:lnTo>
                    <a:pt x="0" y="54598"/>
                  </a:lnTo>
                  <a:cubicBezTo>
                    <a:pt x="0" y="40118"/>
                    <a:pt x="5752" y="26231"/>
                    <a:pt x="15992" y="15992"/>
                  </a:cubicBezTo>
                  <a:cubicBezTo>
                    <a:pt x="26231" y="5752"/>
                    <a:pt x="40118" y="0"/>
                    <a:pt x="54598" y="0"/>
                  </a:cubicBezTo>
                  <a:close/>
                </a:path>
              </a:pathLst>
            </a:custGeom>
            <a:solidFill>
              <a:srgbClr val="77BEDD"/>
            </a:solidFill>
          </p:spPr>
        </p:sp>
        <p:sp>
          <p:nvSpPr>
            <p:cNvPr id="47" name="TextBox 47"/>
            <p:cNvSpPr txBox="1"/>
            <p:nvPr/>
          </p:nvSpPr>
          <p:spPr>
            <a:xfrm>
              <a:off x="0" y="-28575"/>
              <a:ext cx="812800" cy="84137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1960"/>
                </a:lnSpc>
              </a:pPr>
              <a:endParaRPr/>
            </a:p>
          </p:txBody>
        </p:sp>
      </p:grpSp>
      <p:sp>
        <p:nvSpPr>
          <p:cNvPr id="48" name="TextBox 48"/>
          <p:cNvSpPr txBox="1"/>
          <p:nvPr/>
        </p:nvSpPr>
        <p:spPr>
          <a:xfrm>
            <a:off x="2500099" y="1015757"/>
            <a:ext cx="4753403" cy="51425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4200"/>
              </a:lnSpc>
            </a:pPr>
            <a:r>
              <a:rPr lang="en-US" sz="3000">
                <a:solidFill>
                  <a:srgbClr val="FFFFFF"/>
                </a:solidFill>
                <a:latin typeface="Open Sans 1 Bold"/>
              </a:rPr>
              <a:t>Направления обучения</a:t>
            </a:r>
          </a:p>
        </p:txBody>
      </p:sp>
      <p:sp>
        <p:nvSpPr>
          <p:cNvPr id="49" name="TextBox 49"/>
          <p:cNvSpPr txBox="1"/>
          <p:nvPr/>
        </p:nvSpPr>
        <p:spPr>
          <a:xfrm>
            <a:off x="3755788" y="5918076"/>
            <a:ext cx="2427471" cy="33969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2799"/>
              </a:lnSpc>
            </a:pPr>
            <a:r>
              <a:rPr lang="en-US" sz="1999">
                <a:solidFill>
                  <a:srgbClr val="000000"/>
                </a:solidFill>
                <a:latin typeface="Open Sans 2 Light"/>
              </a:rPr>
              <a:t>&gt; 30 программ ПК</a:t>
            </a:r>
          </a:p>
        </p:txBody>
      </p:sp>
      <p:sp>
        <p:nvSpPr>
          <p:cNvPr id="50" name="TextBox 50"/>
          <p:cNvSpPr txBox="1"/>
          <p:nvPr/>
        </p:nvSpPr>
        <p:spPr>
          <a:xfrm>
            <a:off x="6944968" y="5658247"/>
            <a:ext cx="2056295" cy="92543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2520"/>
              </a:lnSpc>
            </a:pPr>
            <a:r>
              <a:rPr lang="en-US" sz="1800">
                <a:solidFill>
                  <a:srgbClr val="000000"/>
                </a:solidFill>
                <a:latin typeface="Open Sans 2 Light"/>
              </a:rPr>
              <a:t>Практико-ориентированное обучение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1380826" y="1740735"/>
            <a:ext cx="6862575" cy="37271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3076"/>
              </a:lnSpc>
            </a:pPr>
            <a:r>
              <a:rPr lang="en-US" sz="2000" dirty="0" err="1" smtClean="0">
                <a:solidFill>
                  <a:srgbClr val="000000"/>
                </a:solidFill>
                <a:latin typeface="Open Sans 2 Bold"/>
              </a:rPr>
              <a:t>Педагог</a:t>
            </a:r>
            <a:r>
              <a:rPr lang="en-US" sz="2000" dirty="0" smtClean="0">
                <a:solidFill>
                  <a:srgbClr val="000000"/>
                </a:solidFill>
                <a:latin typeface="Open Sans 2 Bold"/>
              </a:rPr>
              <a:t> </a:t>
            </a:r>
            <a:r>
              <a:rPr lang="en-US" sz="2000" dirty="0" err="1" smtClean="0">
                <a:solidFill>
                  <a:srgbClr val="000000"/>
                </a:solidFill>
                <a:latin typeface="Open Sans 2 Bold"/>
              </a:rPr>
              <a:t>по</a:t>
            </a:r>
            <a:r>
              <a:rPr lang="en-US" sz="2000" dirty="0" smtClean="0">
                <a:solidFill>
                  <a:srgbClr val="000000"/>
                </a:solidFill>
                <a:latin typeface="Open Sans 2 Bold"/>
              </a:rPr>
              <a:t> </a:t>
            </a:r>
            <a:r>
              <a:rPr lang="en-US" sz="2000" dirty="0" err="1" smtClean="0">
                <a:solidFill>
                  <a:srgbClr val="000000"/>
                </a:solidFill>
                <a:latin typeface="Open Sans 2 Bold"/>
              </a:rPr>
              <a:t>черчению</a:t>
            </a:r>
            <a:endParaRPr lang="en-US" sz="2000" dirty="0">
              <a:solidFill>
                <a:srgbClr val="000000"/>
              </a:solidFill>
              <a:latin typeface="Open Sans 2 Bold"/>
            </a:endParaRPr>
          </a:p>
        </p:txBody>
      </p:sp>
      <p:sp>
        <p:nvSpPr>
          <p:cNvPr id="3" name="TextBox 3"/>
          <p:cNvSpPr txBox="1"/>
          <p:nvPr/>
        </p:nvSpPr>
        <p:spPr>
          <a:xfrm>
            <a:off x="1380826" y="3141922"/>
            <a:ext cx="6862575" cy="397545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3076"/>
              </a:lnSpc>
            </a:pPr>
            <a:r>
              <a:rPr lang="ru-RU" sz="2197" dirty="0">
                <a:solidFill>
                  <a:srgbClr val="000000"/>
                </a:solidFill>
                <a:latin typeface="Open Sans 2 Bold"/>
              </a:rPr>
              <a:t>Конструирование и эксплуатация БПЛА </a:t>
            </a:r>
            <a:endParaRPr lang="en-US" sz="2197" dirty="0">
              <a:solidFill>
                <a:srgbClr val="000000"/>
              </a:solidFill>
              <a:latin typeface="Open Sans 2 Bold"/>
            </a:endParaRPr>
          </a:p>
        </p:txBody>
      </p:sp>
      <p:grpSp>
        <p:nvGrpSpPr>
          <p:cNvPr id="5" name="Group 5"/>
          <p:cNvGrpSpPr/>
          <p:nvPr/>
        </p:nvGrpSpPr>
        <p:grpSpPr>
          <a:xfrm>
            <a:off x="-92083" y="-609600"/>
            <a:ext cx="1292891" cy="1594690"/>
            <a:chOff x="0" y="0"/>
            <a:chExt cx="1723855" cy="2126253"/>
          </a:xfrm>
        </p:grpSpPr>
        <p:grpSp>
          <p:nvGrpSpPr>
            <p:cNvPr id="6" name="Group 6"/>
            <p:cNvGrpSpPr>
              <a:grpSpLocks noChangeAspect="1"/>
            </p:cNvGrpSpPr>
            <p:nvPr/>
          </p:nvGrpSpPr>
          <p:grpSpPr>
            <a:xfrm>
              <a:off x="0" y="1199796"/>
              <a:ext cx="926457" cy="926457"/>
              <a:chOff x="0" y="0"/>
              <a:chExt cx="2653030" cy="2653030"/>
            </a:xfrm>
          </p:grpSpPr>
          <p:sp>
            <p:nvSpPr>
              <p:cNvPr id="7" name="Freeform 7"/>
              <p:cNvSpPr/>
              <p:nvPr/>
            </p:nvSpPr>
            <p:spPr>
              <a:xfrm>
                <a:off x="0" y="0"/>
                <a:ext cx="2653030" cy="2654300"/>
              </a:xfrm>
              <a:custGeom>
                <a:avLst/>
                <a:gdLst/>
                <a:ahLst/>
                <a:cxnLst/>
                <a:rect l="l" t="t" r="r" b="b"/>
                <a:pathLst>
                  <a:path w="2653030" h="2654300">
                    <a:moveTo>
                      <a:pt x="0" y="1535430"/>
                    </a:moveTo>
                    <a:lnTo>
                      <a:pt x="0" y="1463040"/>
                    </a:lnTo>
                    <a:lnTo>
                      <a:pt x="1463040" y="0"/>
                    </a:lnTo>
                    <a:lnTo>
                      <a:pt x="1535430" y="0"/>
                    </a:lnTo>
                    <a:lnTo>
                      <a:pt x="0" y="1535430"/>
                    </a:lnTo>
                    <a:close/>
                    <a:moveTo>
                      <a:pt x="1681480" y="0"/>
                    </a:moveTo>
                    <a:lnTo>
                      <a:pt x="1609090" y="0"/>
                    </a:lnTo>
                    <a:lnTo>
                      <a:pt x="0" y="1607820"/>
                    </a:lnTo>
                    <a:lnTo>
                      <a:pt x="0" y="1680210"/>
                    </a:lnTo>
                    <a:lnTo>
                      <a:pt x="1681480" y="0"/>
                    </a:lnTo>
                    <a:close/>
                    <a:moveTo>
                      <a:pt x="1390650" y="0"/>
                    </a:moveTo>
                    <a:lnTo>
                      <a:pt x="1318260" y="0"/>
                    </a:lnTo>
                    <a:lnTo>
                      <a:pt x="0" y="1318260"/>
                    </a:lnTo>
                    <a:lnTo>
                      <a:pt x="0" y="1390650"/>
                    </a:lnTo>
                    <a:lnTo>
                      <a:pt x="1390650" y="0"/>
                    </a:lnTo>
                    <a:close/>
                    <a:moveTo>
                      <a:pt x="1245870" y="0"/>
                    </a:moveTo>
                    <a:lnTo>
                      <a:pt x="1173480" y="0"/>
                    </a:lnTo>
                    <a:lnTo>
                      <a:pt x="0" y="1173480"/>
                    </a:lnTo>
                    <a:lnTo>
                      <a:pt x="0" y="1245870"/>
                    </a:lnTo>
                    <a:lnTo>
                      <a:pt x="1245870" y="0"/>
                    </a:lnTo>
                    <a:close/>
                    <a:moveTo>
                      <a:pt x="1826260" y="0"/>
                    </a:moveTo>
                    <a:lnTo>
                      <a:pt x="1753870" y="0"/>
                    </a:lnTo>
                    <a:lnTo>
                      <a:pt x="0" y="1753870"/>
                    </a:lnTo>
                    <a:lnTo>
                      <a:pt x="0" y="1826260"/>
                    </a:lnTo>
                    <a:lnTo>
                      <a:pt x="1826260" y="0"/>
                    </a:lnTo>
                    <a:close/>
                    <a:moveTo>
                      <a:pt x="2260600" y="0"/>
                    </a:moveTo>
                    <a:lnTo>
                      <a:pt x="2188210" y="0"/>
                    </a:lnTo>
                    <a:lnTo>
                      <a:pt x="0" y="2188210"/>
                    </a:lnTo>
                    <a:lnTo>
                      <a:pt x="0" y="2260600"/>
                    </a:lnTo>
                    <a:lnTo>
                      <a:pt x="2260600" y="0"/>
                    </a:lnTo>
                    <a:close/>
                    <a:moveTo>
                      <a:pt x="2551430" y="0"/>
                    </a:moveTo>
                    <a:lnTo>
                      <a:pt x="2479040" y="0"/>
                    </a:lnTo>
                    <a:lnTo>
                      <a:pt x="0" y="2479040"/>
                    </a:lnTo>
                    <a:lnTo>
                      <a:pt x="0" y="2551430"/>
                    </a:lnTo>
                    <a:lnTo>
                      <a:pt x="2551430" y="0"/>
                    </a:lnTo>
                    <a:close/>
                    <a:moveTo>
                      <a:pt x="2405380" y="0"/>
                    </a:moveTo>
                    <a:lnTo>
                      <a:pt x="2332990" y="0"/>
                    </a:lnTo>
                    <a:lnTo>
                      <a:pt x="0" y="2332990"/>
                    </a:lnTo>
                    <a:lnTo>
                      <a:pt x="0" y="2405380"/>
                    </a:lnTo>
                    <a:lnTo>
                      <a:pt x="2405380" y="0"/>
                    </a:lnTo>
                    <a:close/>
                    <a:moveTo>
                      <a:pt x="2115820" y="0"/>
                    </a:moveTo>
                    <a:lnTo>
                      <a:pt x="2043430" y="0"/>
                    </a:lnTo>
                    <a:lnTo>
                      <a:pt x="0" y="2043430"/>
                    </a:lnTo>
                    <a:lnTo>
                      <a:pt x="0" y="2115820"/>
                    </a:lnTo>
                    <a:lnTo>
                      <a:pt x="2115820" y="0"/>
                    </a:lnTo>
                    <a:close/>
                    <a:moveTo>
                      <a:pt x="375920" y="0"/>
                    </a:moveTo>
                    <a:lnTo>
                      <a:pt x="303530" y="0"/>
                    </a:lnTo>
                    <a:lnTo>
                      <a:pt x="0" y="303530"/>
                    </a:lnTo>
                    <a:lnTo>
                      <a:pt x="0" y="375920"/>
                    </a:lnTo>
                    <a:lnTo>
                      <a:pt x="375920" y="0"/>
                    </a:lnTo>
                    <a:close/>
                    <a:moveTo>
                      <a:pt x="1101090" y="0"/>
                    </a:moveTo>
                    <a:lnTo>
                      <a:pt x="1028700" y="0"/>
                    </a:lnTo>
                    <a:lnTo>
                      <a:pt x="0" y="1028700"/>
                    </a:lnTo>
                    <a:lnTo>
                      <a:pt x="0" y="1101090"/>
                    </a:lnTo>
                    <a:lnTo>
                      <a:pt x="1101090" y="0"/>
                    </a:lnTo>
                    <a:close/>
                    <a:moveTo>
                      <a:pt x="2653030" y="0"/>
                    </a:moveTo>
                    <a:lnTo>
                      <a:pt x="2623820" y="0"/>
                    </a:lnTo>
                    <a:lnTo>
                      <a:pt x="0" y="2623820"/>
                    </a:lnTo>
                    <a:lnTo>
                      <a:pt x="0" y="2653030"/>
                    </a:lnTo>
                    <a:lnTo>
                      <a:pt x="43180" y="2653030"/>
                    </a:lnTo>
                    <a:lnTo>
                      <a:pt x="2653030" y="43180"/>
                    </a:lnTo>
                    <a:lnTo>
                      <a:pt x="2653030" y="0"/>
                    </a:lnTo>
                    <a:close/>
                    <a:moveTo>
                      <a:pt x="520700" y="0"/>
                    </a:moveTo>
                    <a:lnTo>
                      <a:pt x="448310" y="0"/>
                    </a:lnTo>
                    <a:lnTo>
                      <a:pt x="0" y="448310"/>
                    </a:lnTo>
                    <a:lnTo>
                      <a:pt x="0" y="520700"/>
                    </a:lnTo>
                    <a:lnTo>
                      <a:pt x="520700" y="0"/>
                    </a:lnTo>
                    <a:close/>
                    <a:moveTo>
                      <a:pt x="85090" y="0"/>
                    </a:moveTo>
                    <a:lnTo>
                      <a:pt x="12700" y="0"/>
                    </a:lnTo>
                    <a:lnTo>
                      <a:pt x="0" y="12700"/>
                    </a:lnTo>
                    <a:lnTo>
                      <a:pt x="0" y="85090"/>
                    </a:lnTo>
                    <a:lnTo>
                      <a:pt x="85090" y="0"/>
                    </a:lnTo>
                    <a:close/>
                    <a:moveTo>
                      <a:pt x="231140" y="0"/>
                    </a:moveTo>
                    <a:lnTo>
                      <a:pt x="158750" y="0"/>
                    </a:lnTo>
                    <a:lnTo>
                      <a:pt x="0" y="157480"/>
                    </a:lnTo>
                    <a:lnTo>
                      <a:pt x="0" y="229870"/>
                    </a:lnTo>
                    <a:lnTo>
                      <a:pt x="231140" y="0"/>
                    </a:lnTo>
                    <a:close/>
                    <a:moveTo>
                      <a:pt x="0" y="956310"/>
                    </a:moveTo>
                    <a:lnTo>
                      <a:pt x="956310" y="0"/>
                    </a:lnTo>
                    <a:lnTo>
                      <a:pt x="883920" y="0"/>
                    </a:lnTo>
                    <a:lnTo>
                      <a:pt x="0" y="882650"/>
                    </a:lnTo>
                    <a:lnTo>
                      <a:pt x="0" y="956310"/>
                    </a:lnTo>
                    <a:close/>
                    <a:moveTo>
                      <a:pt x="665480" y="0"/>
                    </a:moveTo>
                    <a:lnTo>
                      <a:pt x="593090" y="0"/>
                    </a:lnTo>
                    <a:lnTo>
                      <a:pt x="0" y="593090"/>
                    </a:lnTo>
                    <a:lnTo>
                      <a:pt x="0" y="665480"/>
                    </a:lnTo>
                    <a:lnTo>
                      <a:pt x="665480" y="0"/>
                    </a:lnTo>
                    <a:close/>
                    <a:moveTo>
                      <a:pt x="810260" y="0"/>
                    </a:moveTo>
                    <a:lnTo>
                      <a:pt x="737870" y="0"/>
                    </a:lnTo>
                    <a:lnTo>
                      <a:pt x="0" y="737870"/>
                    </a:lnTo>
                    <a:lnTo>
                      <a:pt x="0" y="810260"/>
                    </a:lnTo>
                    <a:lnTo>
                      <a:pt x="810260" y="0"/>
                    </a:lnTo>
                    <a:close/>
                    <a:moveTo>
                      <a:pt x="1971040" y="0"/>
                    </a:moveTo>
                    <a:lnTo>
                      <a:pt x="1898650" y="0"/>
                    </a:lnTo>
                    <a:lnTo>
                      <a:pt x="0" y="1898650"/>
                    </a:lnTo>
                    <a:lnTo>
                      <a:pt x="0" y="1971040"/>
                    </a:lnTo>
                    <a:lnTo>
                      <a:pt x="1971040" y="0"/>
                    </a:lnTo>
                    <a:close/>
                    <a:moveTo>
                      <a:pt x="2653030" y="1783080"/>
                    </a:moveTo>
                    <a:lnTo>
                      <a:pt x="2653030" y="1710690"/>
                    </a:lnTo>
                    <a:lnTo>
                      <a:pt x="1710690" y="2653030"/>
                    </a:lnTo>
                    <a:lnTo>
                      <a:pt x="1783080" y="2653030"/>
                    </a:lnTo>
                    <a:lnTo>
                      <a:pt x="2653030" y="1783080"/>
                    </a:lnTo>
                    <a:close/>
                    <a:moveTo>
                      <a:pt x="2653030" y="1927860"/>
                    </a:moveTo>
                    <a:lnTo>
                      <a:pt x="2653030" y="1855470"/>
                    </a:lnTo>
                    <a:lnTo>
                      <a:pt x="1855470" y="2653030"/>
                    </a:lnTo>
                    <a:lnTo>
                      <a:pt x="1927860" y="2653030"/>
                    </a:lnTo>
                    <a:lnTo>
                      <a:pt x="2653030" y="1927860"/>
                    </a:lnTo>
                    <a:close/>
                    <a:moveTo>
                      <a:pt x="2653030" y="2072640"/>
                    </a:moveTo>
                    <a:lnTo>
                      <a:pt x="2653030" y="2000250"/>
                    </a:lnTo>
                    <a:lnTo>
                      <a:pt x="2000250" y="2653030"/>
                    </a:lnTo>
                    <a:lnTo>
                      <a:pt x="2072640" y="2653030"/>
                    </a:lnTo>
                    <a:lnTo>
                      <a:pt x="2653030" y="2072640"/>
                    </a:lnTo>
                    <a:close/>
                    <a:moveTo>
                      <a:pt x="2653030" y="1638300"/>
                    </a:moveTo>
                    <a:lnTo>
                      <a:pt x="2653030" y="1565910"/>
                    </a:lnTo>
                    <a:lnTo>
                      <a:pt x="1564640" y="2654300"/>
                    </a:lnTo>
                    <a:lnTo>
                      <a:pt x="1637030" y="2654300"/>
                    </a:lnTo>
                    <a:lnTo>
                      <a:pt x="2653030" y="1638300"/>
                    </a:lnTo>
                    <a:close/>
                    <a:moveTo>
                      <a:pt x="2217420" y="2653030"/>
                    </a:moveTo>
                    <a:lnTo>
                      <a:pt x="2653030" y="2217420"/>
                    </a:lnTo>
                    <a:lnTo>
                      <a:pt x="2653030" y="2145030"/>
                    </a:lnTo>
                    <a:lnTo>
                      <a:pt x="2145030" y="2653030"/>
                    </a:lnTo>
                    <a:lnTo>
                      <a:pt x="2217420" y="2653030"/>
                    </a:lnTo>
                    <a:close/>
                    <a:moveTo>
                      <a:pt x="2653030" y="2580640"/>
                    </a:moveTo>
                    <a:lnTo>
                      <a:pt x="2580640" y="2653030"/>
                    </a:lnTo>
                    <a:lnTo>
                      <a:pt x="2653030" y="2653030"/>
                    </a:lnTo>
                    <a:lnTo>
                      <a:pt x="2653030" y="2580640"/>
                    </a:lnTo>
                    <a:close/>
                    <a:moveTo>
                      <a:pt x="2653030" y="2508250"/>
                    </a:moveTo>
                    <a:lnTo>
                      <a:pt x="2653030" y="2435860"/>
                    </a:lnTo>
                    <a:lnTo>
                      <a:pt x="2435860" y="2653030"/>
                    </a:lnTo>
                    <a:lnTo>
                      <a:pt x="2508250" y="2653030"/>
                    </a:lnTo>
                    <a:lnTo>
                      <a:pt x="2653030" y="2508250"/>
                    </a:lnTo>
                    <a:close/>
                    <a:moveTo>
                      <a:pt x="2653030" y="2363470"/>
                    </a:moveTo>
                    <a:lnTo>
                      <a:pt x="2653030" y="2291080"/>
                    </a:lnTo>
                    <a:lnTo>
                      <a:pt x="2291080" y="2653030"/>
                    </a:lnTo>
                    <a:lnTo>
                      <a:pt x="2363470" y="2653030"/>
                    </a:lnTo>
                    <a:lnTo>
                      <a:pt x="2653030" y="2363470"/>
                    </a:lnTo>
                    <a:close/>
                    <a:moveTo>
                      <a:pt x="2653030" y="1492250"/>
                    </a:moveTo>
                    <a:lnTo>
                      <a:pt x="2653030" y="1419860"/>
                    </a:lnTo>
                    <a:lnTo>
                      <a:pt x="1419860" y="2653030"/>
                    </a:lnTo>
                    <a:lnTo>
                      <a:pt x="1492250" y="2653030"/>
                    </a:lnTo>
                    <a:lnTo>
                      <a:pt x="2653030" y="1492250"/>
                    </a:lnTo>
                    <a:close/>
                    <a:moveTo>
                      <a:pt x="2653030" y="187960"/>
                    </a:moveTo>
                    <a:lnTo>
                      <a:pt x="2653030" y="115570"/>
                    </a:lnTo>
                    <a:lnTo>
                      <a:pt x="115570" y="2653030"/>
                    </a:lnTo>
                    <a:lnTo>
                      <a:pt x="187960" y="2653030"/>
                    </a:lnTo>
                    <a:lnTo>
                      <a:pt x="2653030" y="187960"/>
                    </a:lnTo>
                    <a:close/>
                    <a:moveTo>
                      <a:pt x="2653030" y="622300"/>
                    </a:moveTo>
                    <a:lnTo>
                      <a:pt x="2653030" y="549910"/>
                    </a:lnTo>
                    <a:lnTo>
                      <a:pt x="549910" y="2653030"/>
                    </a:lnTo>
                    <a:lnTo>
                      <a:pt x="622300" y="2653030"/>
                    </a:lnTo>
                    <a:lnTo>
                      <a:pt x="2653030" y="622300"/>
                    </a:lnTo>
                    <a:close/>
                    <a:moveTo>
                      <a:pt x="2653030" y="477520"/>
                    </a:moveTo>
                    <a:lnTo>
                      <a:pt x="2653030" y="405130"/>
                    </a:lnTo>
                    <a:lnTo>
                      <a:pt x="405130" y="2653030"/>
                    </a:lnTo>
                    <a:lnTo>
                      <a:pt x="477520" y="2653030"/>
                    </a:lnTo>
                    <a:lnTo>
                      <a:pt x="2653030" y="477520"/>
                    </a:lnTo>
                    <a:close/>
                    <a:moveTo>
                      <a:pt x="2653030" y="1347470"/>
                    </a:moveTo>
                    <a:lnTo>
                      <a:pt x="2653030" y="1275080"/>
                    </a:lnTo>
                    <a:lnTo>
                      <a:pt x="1275080" y="2653030"/>
                    </a:lnTo>
                    <a:lnTo>
                      <a:pt x="1347470" y="2653030"/>
                    </a:lnTo>
                    <a:lnTo>
                      <a:pt x="2653030" y="1347470"/>
                    </a:lnTo>
                    <a:close/>
                    <a:moveTo>
                      <a:pt x="2653030" y="767080"/>
                    </a:moveTo>
                    <a:lnTo>
                      <a:pt x="2653030" y="694690"/>
                    </a:lnTo>
                    <a:lnTo>
                      <a:pt x="694690" y="2653030"/>
                    </a:lnTo>
                    <a:lnTo>
                      <a:pt x="767080" y="2653030"/>
                    </a:lnTo>
                    <a:lnTo>
                      <a:pt x="2653030" y="767080"/>
                    </a:lnTo>
                    <a:close/>
                    <a:moveTo>
                      <a:pt x="2653030" y="332740"/>
                    </a:moveTo>
                    <a:lnTo>
                      <a:pt x="2653030" y="260350"/>
                    </a:lnTo>
                    <a:lnTo>
                      <a:pt x="260350" y="2653030"/>
                    </a:lnTo>
                    <a:lnTo>
                      <a:pt x="332740" y="2653030"/>
                    </a:lnTo>
                    <a:lnTo>
                      <a:pt x="2653030" y="332740"/>
                    </a:lnTo>
                    <a:close/>
                    <a:moveTo>
                      <a:pt x="2653030" y="1202690"/>
                    </a:moveTo>
                    <a:lnTo>
                      <a:pt x="2653030" y="1130300"/>
                    </a:lnTo>
                    <a:lnTo>
                      <a:pt x="1130300" y="2653030"/>
                    </a:lnTo>
                    <a:lnTo>
                      <a:pt x="1202690" y="2653030"/>
                    </a:lnTo>
                    <a:lnTo>
                      <a:pt x="2653030" y="1202690"/>
                    </a:lnTo>
                    <a:close/>
                    <a:moveTo>
                      <a:pt x="2653030" y="913130"/>
                    </a:moveTo>
                    <a:lnTo>
                      <a:pt x="2653030" y="840740"/>
                    </a:lnTo>
                    <a:lnTo>
                      <a:pt x="840740" y="2653030"/>
                    </a:lnTo>
                    <a:lnTo>
                      <a:pt x="913130" y="2653030"/>
                    </a:lnTo>
                    <a:lnTo>
                      <a:pt x="2653030" y="913130"/>
                    </a:lnTo>
                    <a:close/>
                    <a:moveTo>
                      <a:pt x="2653030" y="1057910"/>
                    </a:moveTo>
                    <a:lnTo>
                      <a:pt x="2653030" y="985520"/>
                    </a:lnTo>
                    <a:lnTo>
                      <a:pt x="985520" y="2653030"/>
                    </a:lnTo>
                    <a:lnTo>
                      <a:pt x="1057910" y="2653030"/>
                    </a:lnTo>
                    <a:lnTo>
                      <a:pt x="2653030" y="1057910"/>
                    </a:lnTo>
                    <a:close/>
                  </a:path>
                </a:pathLst>
              </a:custGeom>
              <a:solidFill>
                <a:srgbClr val="77BEDD"/>
              </a:solidFill>
            </p:spPr>
          </p:sp>
        </p:grpSp>
        <p:sp>
          <p:nvSpPr>
            <p:cNvPr id="8" name="Freeform 8"/>
            <p:cNvSpPr/>
            <p:nvPr/>
          </p:nvSpPr>
          <p:spPr>
            <a:xfrm rot="5400000">
              <a:off x="594174" y="1203822"/>
              <a:ext cx="1647198" cy="197664"/>
            </a:xfrm>
            <a:custGeom>
              <a:avLst/>
              <a:gdLst/>
              <a:ahLst/>
              <a:cxnLst/>
              <a:rect l="l" t="t" r="r" b="b"/>
              <a:pathLst>
                <a:path w="1647198" h="197664">
                  <a:moveTo>
                    <a:pt x="0" y="0"/>
                  </a:moveTo>
                  <a:lnTo>
                    <a:pt x="1647198" y="0"/>
                  </a:lnTo>
                  <a:lnTo>
                    <a:pt x="1647198" y="197664"/>
                  </a:lnTo>
                  <a:lnTo>
                    <a:pt x="0" y="197664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extLst>
                  <a:ext uri="{96DAC541-7B7A-43D3-8B79-37D633B846F1}">
                    <asvg:svgBlip xmlns="" xmlns:asvg="http://schemas.microsoft.com/office/drawing/2016/SVG/main" r:embed="rId5"/>
                  </a:ext>
                </a:extLst>
              </a:blip>
              <a:stretch>
                <a:fillRect/>
              </a:stretch>
            </a:blipFill>
          </p:spPr>
        </p:sp>
        <p:grpSp>
          <p:nvGrpSpPr>
            <p:cNvPr id="9" name="Group 9"/>
            <p:cNvGrpSpPr>
              <a:grpSpLocks noChangeAspect="1"/>
            </p:cNvGrpSpPr>
            <p:nvPr/>
          </p:nvGrpSpPr>
          <p:grpSpPr>
            <a:xfrm>
              <a:off x="1244800" y="0"/>
              <a:ext cx="479055" cy="479055"/>
              <a:chOff x="0" y="0"/>
              <a:chExt cx="2787650" cy="2787650"/>
            </a:xfrm>
          </p:grpSpPr>
          <p:sp>
            <p:nvSpPr>
              <p:cNvPr id="10" name="Freeform 10"/>
              <p:cNvSpPr/>
              <p:nvPr/>
            </p:nvSpPr>
            <p:spPr>
              <a:xfrm>
                <a:off x="0" y="0"/>
                <a:ext cx="2787650" cy="2787650"/>
              </a:xfrm>
              <a:custGeom>
                <a:avLst/>
                <a:gdLst/>
                <a:ahLst/>
                <a:cxnLst/>
                <a:rect l="l" t="t" r="r" b="b"/>
                <a:pathLst>
                  <a:path w="2787650" h="2787650">
                    <a:moveTo>
                      <a:pt x="81280" y="1861820"/>
                    </a:moveTo>
                    <a:cubicBezTo>
                      <a:pt x="73660" y="1841500"/>
                      <a:pt x="67310" y="1819910"/>
                      <a:pt x="60960" y="1799590"/>
                    </a:cubicBezTo>
                    <a:lnTo>
                      <a:pt x="1800860" y="59690"/>
                    </a:lnTo>
                    <a:cubicBezTo>
                      <a:pt x="1821180" y="66040"/>
                      <a:pt x="1842770" y="72390"/>
                      <a:pt x="1863090" y="80010"/>
                    </a:cubicBezTo>
                    <a:lnTo>
                      <a:pt x="81280" y="1861820"/>
                    </a:lnTo>
                    <a:close/>
                    <a:moveTo>
                      <a:pt x="1597660" y="15240"/>
                    </a:moveTo>
                    <a:cubicBezTo>
                      <a:pt x="1573530" y="11430"/>
                      <a:pt x="1548130" y="8890"/>
                      <a:pt x="1524000" y="6350"/>
                    </a:cubicBezTo>
                    <a:lnTo>
                      <a:pt x="6350" y="1524000"/>
                    </a:lnTo>
                    <a:cubicBezTo>
                      <a:pt x="8890" y="1548130"/>
                      <a:pt x="11430" y="1573530"/>
                      <a:pt x="15240" y="1597660"/>
                    </a:cubicBezTo>
                    <a:lnTo>
                      <a:pt x="1597660" y="15240"/>
                    </a:lnTo>
                    <a:close/>
                    <a:moveTo>
                      <a:pt x="2189480" y="248920"/>
                    </a:moveTo>
                    <a:cubicBezTo>
                      <a:pt x="2172970" y="237490"/>
                      <a:pt x="2156460" y="226060"/>
                      <a:pt x="2139950" y="215900"/>
                    </a:cubicBezTo>
                    <a:lnTo>
                      <a:pt x="215900" y="2139950"/>
                    </a:lnTo>
                    <a:cubicBezTo>
                      <a:pt x="226060" y="2156460"/>
                      <a:pt x="237490" y="2172970"/>
                      <a:pt x="248920" y="2189480"/>
                    </a:cubicBezTo>
                    <a:lnTo>
                      <a:pt x="2189480" y="248920"/>
                    </a:lnTo>
                    <a:close/>
                    <a:moveTo>
                      <a:pt x="1979930" y="128270"/>
                    </a:moveTo>
                    <a:cubicBezTo>
                      <a:pt x="1960880" y="119380"/>
                      <a:pt x="1941830" y="110490"/>
                      <a:pt x="1922780" y="102870"/>
                    </a:cubicBezTo>
                    <a:lnTo>
                      <a:pt x="104140" y="1921510"/>
                    </a:lnTo>
                    <a:cubicBezTo>
                      <a:pt x="111760" y="1940560"/>
                      <a:pt x="120650" y="1959610"/>
                      <a:pt x="129540" y="1978660"/>
                    </a:cubicBezTo>
                    <a:lnTo>
                      <a:pt x="1979930" y="128270"/>
                    </a:lnTo>
                    <a:close/>
                    <a:moveTo>
                      <a:pt x="2087880" y="185420"/>
                    </a:moveTo>
                    <a:cubicBezTo>
                      <a:pt x="2070100" y="175260"/>
                      <a:pt x="2052320" y="165100"/>
                      <a:pt x="2034540" y="156210"/>
                    </a:cubicBezTo>
                    <a:lnTo>
                      <a:pt x="154940" y="2035810"/>
                    </a:lnTo>
                    <a:cubicBezTo>
                      <a:pt x="163830" y="2053590"/>
                      <a:pt x="173990" y="2071370"/>
                      <a:pt x="184150" y="2089150"/>
                    </a:cubicBezTo>
                    <a:lnTo>
                      <a:pt x="2087880" y="185420"/>
                    </a:lnTo>
                    <a:close/>
                    <a:moveTo>
                      <a:pt x="834390" y="116840"/>
                    </a:moveTo>
                    <a:cubicBezTo>
                      <a:pt x="774700" y="143510"/>
                      <a:pt x="716280" y="173990"/>
                      <a:pt x="660400" y="208280"/>
                    </a:cubicBezTo>
                    <a:lnTo>
                      <a:pt x="208280" y="660400"/>
                    </a:lnTo>
                    <a:cubicBezTo>
                      <a:pt x="172720" y="716280"/>
                      <a:pt x="142240" y="774700"/>
                      <a:pt x="116840" y="834390"/>
                    </a:cubicBezTo>
                    <a:lnTo>
                      <a:pt x="834390" y="116840"/>
                    </a:lnTo>
                    <a:close/>
                    <a:moveTo>
                      <a:pt x="1363980" y="0"/>
                    </a:moveTo>
                    <a:lnTo>
                      <a:pt x="0" y="1363980"/>
                    </a:lnTo>
                    <a:cubicBezTo>
                      <a:pt x="0" y="1391920"/>
                      <a:pt x="0" y="1418590"/>
                      <a:pt x="1270" y="1446530"/>
                    </a:cubicBezTo>
                    <a:lnTo>
                      <a:pt x="1445260" y="1270"/>
                    </a:lnTo>
                    <a:cubicBezTo>
                      <a:pt x="1418590" y="0"/>
                      <a:pt x="1390650" y="0"/>
                      <a:pt x="1363980" y="0"/>
                    </a:cubicBezTo>
                    <a:close/>
                    <a:moveTo>
                      <a:pt x="2787650" y="1386840"/>
                    </a:moveTo>
                    <a:lnTo>
                      <a:pt x="1386840" y="2787650"/>
                    </a:lnTo>
                    <a:cubicBezTo>
                      <a:pt x="1414780" y="2787650"/>
                      <a:pt x="1443990" y="2787650"/>
                      <a:pt x="1471930" y="2785110"/>
                    </a:cubicBezTo>
                    <a:lnTo>
                      <a:pt x="2785110" y="1471930"/>
                    </a:lnTo>
                    <a:cubicBezTo>
                      <a:pt x="2786380" y="1443990"/>
                      <a:pt x="2787650" y="1414780"/>
                      <a:pt x="2787650" y="1386840"/>
                    </a:cubicBezTo>
                    <a:close/>
                    <a:moveTo>
                      <a:pt x="2283460" y="321310"/>
                    </a:moveTo>
                    <a:cubicBezTo>
                      <a:pt x="2268220" y="308610"/>
                      <a:pt x="2252980" y="295910"/>
                      <a:pt x="2237740" y="284480"/>
                    </a:cubicBezTo>
                    <a:lnTo>
                      <a:pt x="284480" y="2237740"/>
                    </a:lnTo>
                    <a:cubicBezTo>
                      <a:pt x="295910" y="2252980"/>
                      <a:pt x="308610" y="2268220"/>
                      <a:pt x="321310" y="2283460"/>
                    </a:cubicBezTo>
                    <a:lnTo>
                      <a:pt x="2283460" y="321310"/>
                    </a:lnTo>
                    <a:close/>
                    <a:moveTo>
                      <a:pt x="1276350" y="5080"/>
                    </a:moveTo>
                    <a:cubicBezTo>
                      <a:pt x="1244600" y="7620"/>
                      <a:pt x="1214120" y="11430"/>
                      <a:pt x="1182370" y="16510"/>
                    </a:cubicBezTo>
                    <a:lnTo>
                      <a:pt x="16510" y="1182370"/>
                    </a:lnTo>
                    <a:cubicBezTo>
                      <a:pt x="11430" y="1214120"/>
                      <a:pt x="7620" y="1244600"/>
                      <a:pt x="5080" y="1276350"/>
                    </a:cubicBezTo>
                    <a:lnTo>
                      <a:pt x="1276350" y="5080"/>
                    </a:lnTo>
                    <a:close/>
                    <a:moveTo>
                      <a:pt x="1080770" y="35560"/>
                    </a:moveTo>
                    <a:cubicBezTo>
                      <a:pt x="1042670" y="44450"/>
                      <a:pt x="1004570" y="54610"/>
                      <a:pt x="966470" y="67310"/>
                    </a:cubicBezTo>
                    <a:lnTo>
                      <a:pt x="66040" y="966470"/>
                    </a:lnTo>
                    <a:cubicBezTo>
                      <a:pt x="54610" y="1004570"/>
                      <a:pt x="43180" y="1041400"/>
                      <a:pt x="34290" y="1080770"/>
                    </a:cubicBezTo>
                    <a:lnTo>
                      <a:pt x="1080770" y="35560"/>
                    </a:lnTo>
                    <a:close/>
                    <a:moveTo>
                      <a:pt x="1734820" y="41910"/>
                    </a:moveTo>
                    <a:cubicBezTo>
                      <a:pt x="1711960" y="36830"/>
                      <a:pt x="1690370" y="31750"/>
                      <a:pt x="1667510" y="26670"/>
                    </a:cubicBezTo>
                    <a:lnTo>
                      <a:pt x="26670" y="1667510"/>
                    </a:lnTo>
                    <a:cubicBezTo>
                      <a:pt x="31750" y="1690370"/>
                      <a:pt x="36830" y="1711960"/>
                      <a:pt x="41910" y="1734820"/>
                    </a:cubicBezTo>
                    <a:lnTo>
                      <a:pt x="1734820" y="41910"/>
                    </a:lnTo>
                    <a:close/>
                    <a:moveTo>
                      <a:pt x="2762250" y="1659890"/>
                    </a:moveTo>
                    <a:cubicBezTo>
                      <a:pt x="2768600" y="1626870"/>
                      <a:pt x="2773680" y="1595120"/>
                      <a:pt x="2777490" y="1562100"/>
                    </a:cubicBezTo>
                    <a:lnTo>
                      <a:pt x="1562100" y="2777490"/>
                    </a:lnTo>
                    <a:cubicBezTo>
                      <a:pt x="1595120" y="2773680"/>
                      <a:pt x="1628140" y="2768600"/>
                      <a:pt x="1659890" y="2762250"/>
                    </a:cubicBezTo>
                    <a:lnTo>
                      <a:pt x="2762250" y="1659890"/>
                    </a:lnTo>
                    <a:close/>
                    <a:moveTo>
                      <a:pt x="2785110" y="1306830"/>
                    </a:moveTo>
                    <a:cubicBezTo>
                      <a:pt x="2783840" y="1281430"/>
                      <a:pt x="2781300" y="1256030"/>
                      <a:pt x="2778760" y="1230630"/>
                    </a:cubicBezTo>
                    <a:lnTo>
                      <a:pt x="1230630" y="2777490"/>
                    </a:lnTo>
                    <a:cubicBezTo>
                      <a:pt x="1256030" y="2780030"/>
                      <a:pt x="1281430" y="2782570"/>
                      <a:pt x="1306830" y="2783840"/>
                    </a:cubicBezTo>
                    <a:lnTo>
                      <a:pt x="2785110" y="1306830"/>
                    </a:lnTo>
                    <a:close/>
                    <a:moveTo>
                      <a:pt x="2767330" y="1158240"/>
                    </a:moveTo>
                    <a:cubicBezTo>
                      <a:pt x="2763520" y="1135380"/>
                      <a:pt x="2758440" y="1112520"/>
                      <a:pt x="2753360" y="1089660"/>
                    </a:cubicBezTo>
                    <a:lnTo>
                      <a:pt x="1088390" y="2753360"/>
                    </a:lnTo>
                    <a:cubicBezTo>
                      <a:pt x="1111250" y="2758440"/>
                      <a:pt x="1134110" y="2763520"/>
                      <a:pt x="1156970" y="2767330"/>
                    </a:cubicBezTo>
                    <a:lnTo>
                      <a:pt x="2767330" y="1158240"/>
                    </a:lnTo>
                    <a:close/>
                    <a:moveTo>
                      <a:pt x="2369820" y="398780"/>
                    </a:moveTo>
                    <a:cubicBezTo>
                      <a:pt x="2355850" y="384810"/>
                      <a:pt x="2341880" y="372110"/>
                      <a:pt x="2327910" y="358140"/>
                    </a:cubicBezTo>
                    <a:lnTo>
                      <a:pt x="359410" y="2326640"/>
                    </a:lnTo>
                    <a:cubicBezTo>
                      <a:pt x="372110" y="2340610"/>
                      <a:pt x="386080" y="2354580"/>
                      <a:pt x="400050" y="2368550"/>
                    </a:cubicBezTo>
                    <a:lnTo>
                      <a:pt x="2369820" y="398780"/>
                    </a:lnTo>
                    <a:close/>
                    <a:moveTo>
                      <a:pt x="2451100" y="2301240"/>
                    </a:moveTo>
                    <a:cubicBezTo>
                      <a:pt x="2520950" y="2219960"/>
                      <a:pt x="2579370" y="2133600"/>
                      <a:pt x="2627630" y="2042160"/>
                    </a:cubicBezTo>
                    <a:lnTo>
                      <a:pt x="2042160" y="2627630"/>
                    </a:lnTo>
                    <a:cubicBezTo>
                      <a:pt x="2133600" y="2579370"/>
                      <a:pt x="2219960" y="2520950"/>
                      <a:pt x="2301240" y="2451100"/>
                    </a:cubicBezTo>
                    <a:lnTo>
                      <a:pt x="2451100" y="2301240"/>
                    </a:lnTo>
                    <a:close/>
                    <a:moveTo>
                      <a:pt x="2736850" y="1023620"/>
                    </a:moveTo>
                    <a:cubicBezTo>
                      <a:pt x="2730500" y="1002030"/>
                      <a:pt x="2724150" y="981710"/>
                      <a:pt x="2717800" y="960120"/>
                    </a:cubicBezTo>
                    <a:lnTo>
                      <a:pt x="960120" y="2717800"/>
                    </a:lnTo>
                    <a:cubicBezTo>
                      <a:pt x="981710" y="2724150"/>
                      <a:pt x="1002030" y="2730500"/>
                      <a:pt x="1023620" y="2736850"/>
                    </a:cubicBezTo>
                    <a:lnTo>
                      <a:pt x="2736850" y="1023620"/>
                    </a:lnTo>
                    <a:close/>
                    <a:moveTo>
                      <a:pt x="2696210" y="1892300"/>
                    </a:moveTo>
                    <a:cubicBezTo>
                      <a:pt x="2711450" y="1851660"/>
                      <a:pt x="2725420" y="1811020"/>
                      <a:pt x="2736850" y="1769110"/>
                    </a:cubicBezTo>
                    <a:lnTo>
                      <a:pt x="1769110" y="2736850"/>
                    </a:lnTo>
                    <a:cubicBezTo>
                      <a:pt x="1811020" y="2725420"/>
                      <a:pt x="1851660" y="2711450"/>
                      <a:pt x="1892300" y="2696210"/>
                    </a:cubicBezTo>
                    <a:lnTo>
                      <a:pt x="2696210" y="1892300"/>
                    </a:lnTo>
                    <a:close/>
                    <a:moveTo>
                      <a:pt x="2523490" y="576580"/>
                    </a:moveTo>
                    <a:cubicBezTo>
                      <a:pt x="2512060" y="561340"/>
                      <a:pt x="2500630" y="544830"/>
                      <a:pt x="2487930" y="529590"/>
                    </a:cubicBezTo>
                    <a:lnTo>
                      <a:pt x="529590" y="2486660"/>
                    </a:lnTo>
                    <a:cubicBezTo>
                      <a:pt x="544830" y="2499360"/>
                      <a:pt x="561340" y="2510790"/>
                      <a:pt x="576580" y="2522220"/>
                    </a:cubicBezTo>
                    <a:lnTo>
                      <a:pt x="2523490" y="576580"/>
                    </a:lnTo>
                    <a:close/>
                    <a:moveTo>
                      <a:pt x="2696210" y="899160"/>
                    </a:moveTo>
                    <a:cubicBezTo>
                      <a:pt x="2688590" y="878840"/>
                      <a:pt x="2680970" y="859790"/>
                      <a:pt x="2672080" y="840740"/>
                    </a:cubicBezTo>
                    <a:lnTo>
                      <a:pt x="839470" y="2673350"/>
                    </a:lnTo>
                    <a:cubicBezTo>
                      <a:pt x="858520" y="2682240"/>
                      <a:pt x="878840" y="2689860"/>
                      <a:pt x="897890" y="2697480"/>
                    </a:cubicBezTo>
                    <a:lnTo>
                      <a:pt x="2696210" y="899160"/>
                    </a:lnTo>
                    <a:close/>
                    <a:moveTo>
                      <a:pt x="2449830" y="483870"/>
                    </a:moveTo>
                    <a:cubicBezTo>
                      <a:pt x="2437130" y="468630"/>
                      <a:pt x="2424430" y="454660"/>
                      <a:pt x="2410460" y="440690"/>
                    </a:cubicBezTo>
                    <a:lnTo>
                      <a:pt x="440690" y="2410460"/>
                    </a:lnTo>
                    <a:cubicBezTo>
                      <a:pt x="454660" y="2424430"/>
                      <a:pt x="469900" y="2437130"/>
                      <a:pt x="483870" y="2449830"/>
                    </a:cubicBezTo>
                    <a:lnTo>
                      <a:pt x="2449830" y="483870"/>
                    </a:lnTo>
                    <a:close/>
                    <a:moveTo>
                      <a:pt x="2588260" y="675640"/>
                    </a:moveTo>
                    <a:cubicBezTo>
                      <a:pt x="2578100" y="659130"/>
                      <a:pt x="2567940" y="641350"/>
                      <a:pt x="2556510" y="624840"/>
                    </a:cubicBezTo>
                    <a:lnTo>
                      <a:pt x="624840" y="2556510"/>
                    </a:lnTo>
                    <a:cubicBezTo>
                      <a:pt x="641350" y="2567940"/>
                      <a:pt x="657860" y="2578100"/>
                      <a:pt x="675640" y="2588260"/>
                    </a:cubicBezTo>
                    <a:lnTo>
                      <a:pt x="2588260" y="675640"/>
                    </a:lnTo>
                    <a:close/>
                    <a:moveTo>
                      <a:pt x="2646680" y="783590"/>
                    </a:moveTo>
                    <a:cubicBezTo>
                      <a:pt x="2637790" y="765810"/>
                      <a:pt x="2628900" y="746760"/>
                      <a:pt x="2618740" y="728980"/>
                    </a:cubicBezTo>
                    <a:lnTo>
                      <a:pt x="728980" y="2618740"/>
                    </a:lnTo>
                    <a:cubicBezTo>
                      <a:pt x="746760" y="2628900"/>
                      <a:pt x="764540" y="2637790"/>
                      <a:pt x="783590" y="2646680"/>
                    </a:cubicBezTo>
                    <a:lnTo>
                      <a:pt x="2646680" y="783590"/>
                    </a:lnTo>
                    <a:close/>
                  </a:path>
                </a:pathLst>
              </a:custGeom>
              <a:solidFill>
                <a:srgbClr val="77BEDD"/>
              </a:solidFill>
            </p:spPr>
          </p:sp>
        </p:grpSp>
      </p:grpSp>
      <p:grpSp>
        <p:nvGrpSpPr>
          <p:cNvPr id="12" name="Group 12"/>
          <p:cNvGrpSpPr/>
          <p:nvPr/>
        </p:nvGrpSpPr>
        <p:grpSpPr>
          <a:xfrm>
            <a:off x="7783268" y="3032756"/>
            <a:ext cx="1171813" cy="952834"/>
            <a:chOff x="0" y="0"/>
            <a:chExt cx="1935131" cy="1994586"/>
          </a:xfrm>
        </p:grpSpPr>
        <p:sp>
          <p:nvSpPr>
            <p:cNvPr id="13" name="Freeform 13"/>
            <p:cNvSpPr/>
            <p:nvPr/>
          </p:nvSpPr>
          <p:spPr>
            <a:xfrm>
              <a:off x="209811" y="136906"/>
              <a:ext cx="1725320" cy="1857680"/>
            </a:xfrm>
            <a:custGeom>
              <a:avLst/>
              <a:gdLst/>
              <a:ahLst/>
              <a:cxnLst/>
              <a:rect l="l" t="t" r="r" b="b"/>
              <a:pathLst>
                <a:path w="1725320" h="1857680">
                  <a:moveTo>
                    <a:pt x="0" y="0"/>
                  </a:moveTo>
                  <a:lnTo>
                    <a:pt x="1725320" y="0"/>
                  </a:lnTo>
                  <a:lnTo>
                    <a:pt x="1725320" y="1857680"/>
                  </a:lnTo>
                  <a:lnTo>
                    <a:pt x="0" y="1857680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6">
                <a:extLst>
                  <a:ext uri="{96DAC541-7B7A-43D3-8B79-37D633B846F1}">
                    <asvg:svgBlip xmlns="" xmlns:asvg="http://schemas.microsoft.com/office/drawing/2016/SVG/main" r:embed="rId9"/>
                  </a:ext>
                </a:extLst>
              </a:blip>
              <a:stretch>
                <a:fillRect/>
              </a:stretch>
            </a:blipFill>
          </p:spPr>
        </p:sp>
        <p:sp>
          <p:nvSpPr>
            <p:cNvPr id="14" name="Freeform 14"/>
            <p:cNvSpPr/>
            <p:nvPr/>
          </p:nvSpPr>
          <p:spPr>
            <a:xfrm>
              <a:off x="0" y="0"/>
              <a:ext cx="802978" cy="478776"/>
            </a:xfrm>
            <a:custGeom>
              <a:avLst/>
              <a:gdLst/>
              <a:ahLst/>
              <a:cxnLst/>
              <a:rect l="l" t="t" r="r" b="b"/>
              <a:pathLst>
                <a:path w="802978" h="478776">
                  <a:moveTo>
                    <a:pt x="0" y="0"/>
                  </a:moveTo>
                  <a:lnTo>
                    <a:pt x="802978" y="0"/>
                  </a:lnTo>
                  <a:lnTo>
                    <a:pt x="802978" y="478776"/>
                  </a:lnTo>
                  <a:lnTo>
                    <a:pt x="0" y="478776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10"/>
              <a:stretch>
                <a:fillRect/>
              </a:stretch>
            </a:blipFill>
          </p:spPr>
        </p:sp>
      </p:grpSp>
      <p:sp>
        <p:nvSpPr>
          <p:cNvPr id="15" name="Freeform 15"/>
          <p:cNvSpPr/>
          <p:nvPr/>
        </p:nvSpPr>
        <p:spPr>
          <a:xfrm>
            <a:off x="554363" y="3114266"/>
            <a:ext cx="543666" cy="539589"/>
          </a:xfrm>
          <a:custGeom>
            <a:avLst/>
            <a:gdLst/>
            <a:ahLst/>
            <a:cxnLst/>
            <a:rect l="l" t="t" r="r" b="b"/>
            <a:pathLst>
              <a:path w="543666" h="539589">
                <a:moveTo>
                  <a:pt x="0" y="0"/>
                </a:moveTo>
                <a:lnTo>
                  <a:pt x="543667" y="0"/>
                </a:lnTo>
                <a:lnTo>
                  <a:pt x="543667" y="539589"/>
                </a:lnTo>
                <a:lnTo>
                  <a:pt x="0" y="539589"/>
                </a:lnTo>
                <a:lnTo>
                  <a:pt x="0" y="0"/>
                </a:lnTo>
                <a:close/>
              </a:path>
            </a:pathLst>
          </a:custGeom>
          <a:blipFill>
            <a:blip r:embed="rId11">
              <a:extLst>
                <a:ext uri="{96DAC541-7B7A-43D3-8B79-37D633B846F1}">
                  <asvg:svgBlip xmlns="" xmlns:asvg="http://schemas.microsoft.com/office/drawing/2016/SVG/main" r:embed="rId12"/>
                </a:ext>
              </a:extLst>
            </a:blip>
            <a:stretch>
              <a:fillRect/>
            </a:stretch>
          </a:blipFill>
        </p:spPr>
      </p:sp>
      <p:sp>
        <p:nvSpPr>
          <p:cNvPr id="16" name="TextBox 16"/>
          <p:cNvSpPr txBox="1"/>
          <p:nvPr/>
        </p:nvSpPr>
        <p:spPr>
          <a:xfrm>
            <a:off x="1368760" y="3699777"/>
            <a:ext cx="1004066" cy="30777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2380"/>
              </a:lnSpc>
            </a:pPr>
            <a:r>
              <a:rPr lang="ru-RU" sz="1700" dirty="0" smtClean="0">
                <a:solidFill>
                  <a:srgbClr val="000000"/>
                </a:solidFill>
                <a:latin typeface="Open Sans 2"/>
              </a:rPr>
              <a:t>72</a:t>
            </a:r>
            <a:r>
              <a:rPr lang="en-US" sz="1700" dirty="0" smtClean="0">
                <a:solidFill>
                  <a:srgbClr val="000000"/>
                </a:solidFill>
                <a:latin typeface="Open Sans 2"/>
              </a:rPr>
              <a:t> </a:t>
            </a:r>
            <a:r>
              <a:rPr lang="en-US" sz="1700" dirty="0" err="1">
                <a:solidFill>
                  <a:srgbClr val="000000"/>
                </a:solidFill>
                <a:latin typeface="Open Sans 2"/>
              </a:rPr>
              <a:t>ак.ч</a:t>
            </a:r>
            <a:r>
              <a:rPr lang="en-US" sz="1700" dirty="0">
                <a:solidFill>
                  <a:srgbClr val="000000"/>
                </a:solidFill>
                <a:latin typeface="Open Sans 2"/>
              </a:rPr>
              <a:t>.</a:t>
            </a:r>
          </a:p>
        </p:txBody>
      </p:sp>
      <p:sp>
        <p:nvSpPr>
          <p:cNvPr id="19" name="TextBox 19"/>
          <p:cNvSpPr txBox="1"/>
          <p:nvPr/>
        </p:nvSpPr>
        <p:spPr>
          <a:xfrm>
            <a:off x="1380826" y="2255964"/>
            <a:ext cx="1004066" cy="30777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2380"/>
              </a:lnSpc>
            </a:pPr>
            <a:r>
              <a:rPr lang="ru-RU" sz="1700" dirty="0" smtClean="0">
                <a:solidFill>
                  <a:srgbClr val="000000"/>
                </a:solidFill>
                <a:latin typeface="Open Sans 2"/>
              </a:rPr>
              <a:t>144 </a:t>
            </a:r>
            <a:r>
              <a:rPr lang="en-US" sz="1700" dirty="0" smtClean="0">
                <a:solidFill>
                  <a:srgbClr val="000000"/>
                </a:solidFill>
                <a:latin typeface="Open Sans 2"/>
              </a:rPr>
              <a:t> </a:t>
            </a:r>
            <a:r>
              <a:rPr lang="en-US" sz="1700" dirty="0" err="1">
                <a:solidFill>
                  <a:srgbClr val="000000"/>
                </a:solidFill>
                <a:latin typeface="Open Sans 2"/>
              </a:rPr>
              <a:t>ак.ч</a:t>
            </a:r>
            <a:r>
              <a:rPr lang="en-US" sz="1700" dirty="0">
                <a:solidFill>
                  <a:srgbClr val="000000"/>
                </a:solidFill>
                <a:latin typeface="Open Sans 2"/>
              </a:rPr>
              <a:t>.</a:t>
            </a:r>
          </a:p>
        </p:txBody>
      </p:sp>
      <p:sp>
        <p:nvSpPr>
          <p:cNvPr id="20" name="TextBox 20"/>
          <p:cNvSpPr txBox="1"/>
          <p:nvPr/>
        </p:nvSpPr>
        <p:spPr>
          <a:xfrm>
            <a:off x="1098029" y="381000"/>
            <a:ext cx="7392931" cy="104755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200"/>
              </a:lnSpc>
            </a:pPr>
            <a:r>
              <a:rPr lang="en-US" sz="3000" dirty="0" err="1">
                <a:solidFill>
                  <a:srgbClr val="000000"/>
                </a:solidFill>
                <a:latin typeface="Montserrat 3 Bold"/>
              </a:rPr>
              <a:t>Новые</a:t>
            </a:r>
            <a:r>
              <a:rPr lang="en-US" sz="3000" dirty="0">
                <a:solidFill>
                  <a:srgbClr val="000000"/>
                </a:solidFill>
                <a:latin typeface="Montserrat 3 Bold"/>
              </a:rPr>
              <a:t> </a:t>
            </a:r>
            <a:r>
              <a:rPr lang="en-US" sz="3000" dirty="0" err="1">
                <a:solidFill>
                  <a:srgbClr val="000000"/>
                </a:solidFill>
                <a:latin typeface="Montserrat 3 Bold"/>
              </a:rPr>
              <a:t>образовательные</a:t>
            </a:r>
            <a:endParaRPr lang="en-US" sz="3000" dirty="0">
              <a:solidFill>
                <a:srgbClr val="000000"/>
              </a:solidFill>
              <a:latin typeface="Montserrat 3 Bold"/>
            </a:endParaRPr>
          </a:p>
          <a:p>
            <a:pPr algn="ctr">
              <a:lnSpc>
                <a:spcPts val="4200"/>
              </a:lnSpc>
            </a:pPr>
            <a:r>
              <a:rPr lang="en-US" sz="3000" dirty="0" err="1">
                <a:solidFill>
                  <a:srgbClr val="000000"/>
                </a:solidFill>
                <a:latin typeface="Montserrat 3 Bold"/>
              </a:rPr>
              <a:t>программы</a:t>
            </a:r>
            <a:endParaRPr lang="en-US" sz="3000" dirty="0">
              <a:solidFill>
                <a:srgbClr val="000000"/>
              </a:solidFill>
              <a:latin typeface="Montserrat 3 Bold"/>
            </a:endParaRPr>
          </a:p>
        </p:txBody>
      </p:sp>
      <p:sp>
        <p:nvSpPr>
          <p:cNvPr id="22" name="TextBox 22"/>
          <p:cNvSpPr txBox="1"/>
          <p:nvPr/>
        </p:nvSpPr>
        <p:spPr>
          <a:xfrm>
            <a:off x="2839627" y="2255964"/>
            <a:ext cx="1007171" cy="30777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2380"/>
              </a:lnSpc>
            </a:pPr>
            <a:r>
              <a:rPr lang="ru-RU" sz="1700" dirty="0">
                <a:solidFill>
                  <a:srgbClr val="000000"/>
                </a:solidFill>
                <a:latin typeface="Open Sans 2"/>
              </a:rPr>
              <a:t>3</a:t>
            </a:r>
            <a:r>
              <a:rPr lang="en-US" sz="1700" dirty="0" smtClean="0">
                <a:solidFill>
                  <a:srgbClr val="000000"/>
                </a:solidFill>
                <a:latin typeface="Open Sans 2"/>
              </a:rPr>
              <a:t> </a:t>
            </a:r>
            <a:r>
              <a:rPr lang="en-US" sz="1700" dirty="0" err="1">
                <a:solidFill>
                  <a:srgbClr val="000000"/>
                </a:solidFill>
                <a:latin typeface="Open Sans 2"/>
              </a:rPr>
              <a:t>месяца</a:t>
            </a:r>
            <a:endParaRPr lang="en-US" sz="1700" dirty="0">
              <a:solidFill>
                <a:srgbClr val="000000"/>
              </a:solidFill>
              <a:latin typeface="Open Sans 2"/>
            </a:endParaRPr>
          </a:p>
        </p:txBody>
      </p:sp>
      <p:sp>
        <p:nvSpPr>
          <p:cNvPr id="23" name="TextBox 23"/>
          <p:cNvSpPr txBox="1"/>
          <p:nvPr/>
        </p:nvSpPr>
        <p:spPr>
          <a:xfrm>
            <a:off x="4415966" y="2255964"/>
            <a:ext cx="1680034" cy="30777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2380"/>
              </a:lnSpc>
            </a:pPr>
            <a:r>
              <a:rPr lang="ru-RU" sz="1700" dirty="0" smtClean="0">
                <a:solidFill>
                  <a:srgbClr val="000000"/>
                </a:solidFill>
                <a:latin typeface="Open Sans 2"/>
              </a:rPr>
              <a:t>удостоверение</a:t>
            </a:r>
            <a:endParaRPr lang="en-US" sz="1700" dirty="0">
              <a:solidFill>
                <a:srgbClr val="000000"/>
              </a:solidFill>
              <a:latin typeface="Open Sans 2"/>
            </a:endParaRPr>
          </a:p>
        </p:txBody>
      </p:sp>
      <p:sp>
        <p:nvSpPr>
          <p:cNvPr id="24" name="TextBox 24"/>
          <p:cNvSpPr txBox="1"/>
          <p:nvPr/>
        </p:nvSpPr>
        <p:spPr>
          <a:xfrm>
            <a:off x="2780025" y="3699777"/>
            <a:ext cx="1007171" cy="30777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2380"/>
              </a:lnSpc>
            </a:pPr>
            <a:r>
              <a:rPr lang="en-US" sz="1700" dirty="0">
                <a:solidFill>
                  <a:srgbClr val="000000"/>
                </a:solidFill>
                <a:latin typeface="Open Sans 2"/>
              </a:rPr>
              <a:t> </a:t>
            </a:r>
            <a:r>
              <a:rPr lang="ru-RU" sz="1700" dirty="0" smtClean="0">
                <a:solidFill>
                  <a:srgbClr val="000000"/>
                </a:solidFill>
                <a:latin typeface="Open Sans 2"/>
              </a:rPr>
              <a:t>2 недели</a:t>
            </a:r>
            <a:endParaRPr lang="en-US" sz="1700" dirty="0">
              <a:solidFill>
                <a:srgbClr val="000000"/>
              </a:solidFill>
              <a:latin typeface="Open Sans 2"/>
            </a:endParaRPr>
          </a:p>
        </p:txBody>
      </p:sp>
      <p:sp>
        <p:nvSpPr>
          <p:cNvPr id="25" name="TextBox 25"/>
          <p:cNvSpPr txBox="1"/>
          <p:nvPr/>
        </p:nvSpPr>
        <p:spPr>
          <a:xfrm>
            <a:off x="4356364" y="3707242"/>
            <a:ext cx="1593081" cy="28057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2380"/>
              </a:lnSpc>
            </a:pPr>
            <a:r>
              <a:rPr lang="en-US" sz="1700" dirty="0" err="1">
                <a:solidFill>
                  <a:srgbClr val="000000"/>
                </a:solidFill>
                <a:latin typeface="Open Sans 2"/>
              </a:rPr>
              <a:t>удостоверение</a:t>
            </a:r>
            <a:endParaRPr lang="en-US" sz="1700" dirty="0">
              <a:solidFill>
                <a:srgbClr val="000000"/>
              </a:solidFill>
              <a:latin typeface="Open Sans 2"/>
            </a:endParaRPr>
          </a:p>
        </p:txBody>
      </p:sp>
      <p:sp>
        <p:nvSpPr>
          <p:cNvPr id="26" name="Freeform 15"/>
          <p:cNvSpPr/>
          <p:nvPr/>
        </p:nvSpPr>
        <p:spPr>
          <a:xfrm>
            <a:off x="554363" y="1856660"/>
            <a:ext cx="543666" cy="539589"/>
          </a:xfrm>
          <a:custGeom>
            <a:avLst/>
            <a:gdLst/>
            <a:ahLst/>
            <a:cxnLst/>
            <a:rect l="l" t="t" r="r" b="b"/>
            <a:pathLst>
              <a:path w="543666" h="539589">
                <a:moveTo>
                  <a:pt x="0" y="0"/>
                </a:moveTo>
                <a:lnTo>
                  <a:pt x="543667" y="0"/>
                </a:lnTo>
                <a:lnTo>
                  <a:pt x="543667" y="539589"/>
                </a:lnTo>
                <a:lnTo>
                  <a:pt x="0" y="539589"/>
                </a:lnTo>
                <a:lnTo>
                  <a:pt x="0" y="0"/>
                </a:lnTo>
                <a:close/>
              </a:path>
            </a:pathLst>
          </a:custGeom>
          <a:blipFill>
            <a:blip r:embed="rId11">
              <a:extLst>
                <a:ext uri="{96DAC541-7B7A-43D3-8B79-37D633B846F1}">
                  <asvg:svgBlip xmlns="" xmlns:asvg="http://schemas.microsoft.com/office/drawing/2016/SVG/main" r:embed="rId12"/>
                </a:ext>
              </a:extLst>
            </a:blip>
            <a:stretch>
              <a:fillRect/>
            </a:stretch>
          </a:blipFill>
        </p:spPr>
      </p:sp>
      <p:sp>
        <p:nvSpPr>
          <p:cNvPr id="27" name="TextBox 2"/>
          <p:cNvSpPr txBox="1"/>
          <p:nvPr/>
        </p:nvSpPr>
        <p:spPr>
          <a:xfrm>
            <a:off x="1380825" y="4493291"/>
            <a:ext cx="6862575" cy="37087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3076"/>
              </a:lnSpc>
            </a:pPr>
            <a:r>
              <a:rPr lang="ru-RU" sz="2197" dirty="0" smtClean="0">
                <a:solidFill>
                  <a:srgbClr val="000000"/>
                </a:solidFill>
                <a:latin typeface="Open Sans 2 Bold"/>
              </a:rPr>
              <a:t>Оказание первой помощи</a:t>
            </a:r>
            <a:endParaRPr lang="en-US" sz="2197" dirty="0">
              <a:solidFill>
                <a:srgbClr val="000000"/>
              </a:solidFill>
              <a:latin typeface="Open Sans 2 Bold"/>
            </a:endParaRPr>
          </a:p>
        </p:txBody>
      </p:sp>
      <p:sp>
        <p:nvSpPr>
          <p:cNvPr id="28" name="TextBox 19"/>
          <p:cNvSpPr txBox="1"/>
          <p:nvPr/>
        </p:nvSpPr>
        <p:spPr>
          <a:xfrm>
            <a:off x="1368760" y="5110313"/>
            <a:ext cx="1004066" cy="30777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2380"/>
              </a:lnSpc>
            </a:pPr>
            <a:r>
              <a:rPr lang="ru-RU" sz="1700" dirty="0" smtClean="0">
                <a:solidFill>
                  <a:srgbClr val="000000"/>
                </a:solidFill>
                <a:latin typeface="Open Sans 2"/>
              </a:rPr>
              <a:t>16 </a:t>
            </a:r>
            <a:r>
              <a:rPr lang="en-US" sz="1700" dirty="0" smtClean="0">
                <a:solidFill>
                  <a:srgbClr val="000000"/>
                </a:solidFill>
                <a:latin typeface="Open Sans 2"/>
              </a:rPr>
              <a:t> </a:t>
            </a:r>
            <a:r>
              <a:rPr lang="en-US" sz="1700" dirty="0" err="1">
                <a:solidFill>
                  <a:srgbClr val="000000"/>
                </a:solidFill>
                <a:latin typeface="Open Sans 2"/>
              </a:rPr>
              <a:t>ак.ч</a:t>
            </a:r>
            <a:r>
              <a:rPr lang="en-US" sz="1700" dirty="0">
                <a:solidFill>
                  <a:srgbClr val="000000"/>
                </a:solidFill>
                <a:latin typeface="Open Sans 2"/>
              </a:rPr>
              <a:t>.</a:t>
            </a:r>
          </a:p>
        </p:txBody>
      </p:sp>
      <p:sp>
        <p:nvSpPr>
          <p:cNvPr id="29" name="TextBox 22"/>
          <p:cNvSpPr txBox="1"/>
          <p:nvPr/>
        </p:nvSpPr>
        <p:spPr>
          <a:xfrm>
            <a:off x="2827561" y="5110313"/>
            <a:ext cx="1007171" cy="28713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2380"/>
              </a:lnSpc>
            </a:pPr>
            <a:r>
              <a:rPr lang="ru-RU" sz="1700" dirty="0" smtClean="0">
                <a:solidFill>
                  <a:srgbClr val="000000"/>
                </a:solidFill>
                <a:latin typeface="Open Sans 2"/>
              </a:rPr>
              <a:t>1</a:t>
            </a:r>
            <a:r>
              <a:rPr lang="en-US" sz="1700" dirty="0" smtClean="0">
                <a:solidFill>
                  <a:srgbClr val="000000"/>
                </a:solidFill>
                <a:latin typeface="Open Sans 2"/>
              </a:rPr>
              <a:t> </a:t>
            </a:r>
            <a:r>
              <a:rPr lang="ru-RU" sz="1700" dirty="0" smtClean="0">
                <a:solidFill>
                  <a:srgbClr val="000000"/>
                </a:solidFill>
                <a:latin typeface="Open Sans 2"/>
              </a:rPr>
              <a:t>неделя</a:t>
            </a:r>
            <a:endParaRPr lang="en-US" sz="1700" dirty="0">
              <a:solidFill>
                <a:srgbClr val="000000"/>
              </a:solidFill>
              <a:latin typeface="Open Sans 2"/>
            </a:endParaRPr>
          </a:p>
        </p:txBody>
      </p:sp>
      <p:sp>
        <p:nvSpPr>
          <p:cNvPr id="30" name="TextBox 23"/>
          <p:cNvSpPr txBox="1"/>
          <p:nvPr/>
        </p:nvSpPr>
        <p:spPr>
          <a:xfrm>
            <a:off x="4403900" y="5110313"/>
            <a:ext cx="1680034" cy="30777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2380"/>
              </a:lnSpc>
            </a:pPr>
            <a:r>
              <a:rPr lang="ru-RU" sz="1700" dirty="0" smtClean="0">
                <a:solidFill>
                  <a:srgbClr val="000000"/>
                </a:solidFill>
                <a:latin typeface="Open Sans 2"/>
              </a:rPr>
              <a:t>удостоверение</a:t>
            </a:r>
            <a:endParaRPr lang="en-US" sz="1700" dirty="0">
              <a:solidFill>
                <a:srgbClr val="000000"/>
              </a:solidFill>
              <a:latin typeface="Open Sans 2"/>
            </a:endParaRPr>
          </a:p>
        </p:txBody>
      </p:sp>
      <p:sp>
        <p:nvSpPr>
          <p:cNvPr id="31" name="Freeform 15"/>
          <p:cNvSpPr/>
          <p:nvPr/>
        </p:nvSpPr>
        <p:spPr>
          <a:xfrm>
            <a:off x="569190" y="4408933"/>
            <a:ext cx="543666" cy="539589"/>
          </a:xfrm>
          <a:custGeom>
            <a:avLst/>
            <a:gdLst/>
            <a:ahLst/>
            <a:cxnLst/>
            <a:rect l="l" t="t" r="r" b="b"/>
            <a:pathLst>
              <a:path w="543666" h="539589">
                <a:moveTo>
                  <a:pt x="0" y="0"/>
                </a:moveTo>
                <a:lnTo>
                  <a:pt x="543667" y="0"/>
                </a:lnTo>
                <a:lnTo>
                  <a:pt x="543667" y="539589"/>
                </a:lnTo>
                <a:lnTo>
                  <a:pt x="0" y="539589"/>
                </a:lnTo>
                <a:lnTo>
                  <a:pt x="0" y="0"/>
                </a:lnTo>
                <a:close/>
              </a:path>
            </a:pathLst>
          </a:custGeom>
          <a:blipFill>
            <a:blip r:embed="rId11">
              <a:extLst>
                <a:ext uri="{96DAC541-7B7A-43D3-8B79-37D633B846F1}">
                  <asvg:svgBlip xmlns="" xmlns:asvg="http://schemas.microsoft.com/office/drawing/2016/SVG/main" r:embed="rId12"/>
                </a:ext>
              </a:extLst>
            </a:blip>
            <a:stretch>
              <a:fillRect/>
            </a:stretch>
          </a:blipFill>
        </p:spPr>
      </p:sp>
      <p:pic>
        <p:nvPicPr>
          <p:cNvPr id="1026" name="Picture 2" descr="C:\Users\user\Desktop\first-aid-kit-concept-illustration\5720770.jpg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65704" y="4355757"/>
            <a:ext cx="1333989" cy="13339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user\Desktop\architect-concept-illustration\4255177.jpg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5222" y="1625905"/>
            <a:ext cx="1406755" cy="9378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5" name="TextBox 2"/>
          <p:cNvSpPr txBox="1"/>
          <p:nvPr/>
        </p:nvSpPr>
        <p:spPr>
          <a:xfrm>
            <a:off x="1466024" y="5910564"/>
            <a:ext cx="6862575" cy="37087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3076"/>
              </a:lnSpc>
            </a:pPr>
            <a:r>
              <a:rPr lang="ru-RU" sz="2197" dirty="0" smtClean="0">
                <a:solidFill>
                  <a:srgbClr val="000000"/>
                </a:solidFill>
                <a:latin typeface="Open Sans 2 Bold"/>
              </a:rPr>
              <a:t>Мастер класс по робототехнике </a:t>
            </a:r>
            <a:endParaRPr lang="en-US" sz="2197" dirty="0">
              <a:solidFill>
                <a:srgbClr val="000000"/>
              </a:solidFill>
              <a:latin typeface="Open Sans 2 Bold"/>
            </a:endParaRPr>
          </a:p>
        </p:txBody>
      </p:sp>
      <p:sp>
        <p:nvSpPr>
          <p:cNvPr id="36" name="TextBox 19"/>
          <p:cNvSpPr txBox="1"/>
          <p:nvPr/>
        </p:nvSpPr>
        <p:spPr>
          <a:xfrm>
            <a:off x="1453959" y="6527586"/>
            <a:ext cx="1004066" cy="30777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2380"/>
              </a:lnSpc>
            </a:pPr>
            <a:r>
              <a:rPr lang="ru-RU" sz="1700" dirty="0" smtClean="0">
                <a:solidFill>
                  <a:srgbClr val="000000"/>
                </a:solidFill>
                <a:latin typeface="Open Sans 2"/>
              </a:rPr>
              <a:t>16 </a:t>
            </a:r>
            <a:r>
              <a:rPr lang="en-US" sz="1700" dirty="0" smtClean="0">
                <a:solidFill>
                  <a:srgbClr val="000000"/>
                </a:solidFill>
                <a:latin typeface="Open Sans 2"/>
              </a:rPr>
              <a:t> </a:t>
            </a:r>
            <a:r>
              <a:rPr lang="en-US" sz="1700" dirty="0" err="1">
                <a:solidFill>
                  <a:srgbClr val="000000"/>
                </a:solidFill>
                <a:latin typeface="Open Sans 2"/>
              </a:rPr>
              <a:t>ак.ч</a:t>
            </a:r>
            <a:r>
              <a:rPr lang="en-US" sz="1700" dirty="0">
                <a:solidFill>
                  <a:srgbClr val="000000"/>
                </a:solidFill>
                <a:latin typeface="Open Sans 2"/>
              </a:rPr>
              <a:t>.</a:t>
            </a:r>
          </a:p>
        </p:txBody>
      </p:sp>
      <p:sp>
        <p:nvSpPr>
          <p:cNvPr id="37" name="TextBox 22"/>
          <p:cNvSpPr txBox="1"/>
          <p:nvPr/>
        </p:nvSpPr>
        <p:spPr>
          <a:xfrm>
            <a:off x="2912760" y="6527586"/>
            <a:ext cx="1007171" cy="28713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2380"/>
              </a:lnSpc>
            </a:pPr>
            <a:r>
              <a:rPr lang="ru-RU" sz="1700" dirty="0">
                <a:solidFill>
                  <a:srgbClr val="000000"/>
                </a:solidFill>
                <a:latin typeface="Open Sans 2"/>
              </a:rPr>
              <a:t>2</a:t>
            </a:r>
            <a:r>
              <a:rPr lang="en-US" sz="1700" dirty="0" smtClean="0">
                <a:solidFill>
                  <a:srgbClr val="000000"/>
                </a:solidFill>
                <a:latin typeface="Open Sans 2"/>
              </a:rPr>
              <a:t> </a:t>
            </a:r>
            <a:r>
              <a:rPr lang="ru-RU" sz="1700" dirty="0" smtClean="0">
                <a:solidFill>
                  <a:srgbClr val="000000"/>
                </a:solidFill>
                <a:latin typeface="Open Sans 2"/>
              </a:rPr>
              <a:t>недели</a:t>
            </a:r>
            <a:endParaRPr lang="en-US" sz="1700" dirty="0">
              <a:solidFill>
                <a:srgbClr val="000000"/>
              </a:solidFill>
              <a:latin typeface="Open Sans 2"/>
            </a:endParaRPr>
          </a:p>
        </p:txBody>
      </p:sp>
      <p:sp>
        <p:nvSpPr>
          <p:cNvPr id="38" name="TextBox 23"/>
          <p:cNvSpPr txBox="1"/>
          <p:nvPr/>
        </p:nvSpPr>
        <p:spPr>
          <a:xfrm>
            <a:off x="4489099" y="6527586"/>
            <a:ext cx="1680034" cy="30777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2380"/>
              </a:lnSpc>
            </a:pPr>
            <a:r>
              <a:rPr lang="ru-RU" sz="1700" dirty="0" smtClean="0">
                <a:solidFill>
                  <a:srgbClr val="000000"/>
                </a:solidFill>
                <a:latin typeface="Open Sans 2"/>
              </a:rPr>
              <a:t>удостоверение</a:t>
            </a:r>
            <a:endParaRPr lang="en-US" sz="1700" dirty="0">
              <a:solidFill>
                <a:srgbClr val="000000"/>
              </a:solidFill>
              <a:latin typeface="Open Sans 2"/>
            </a:endParaRPr>
          </a:p>
        </p:txBody>
      </p:sp>
      <p:sp>
        <p:nvSpPr>
          <p:cNvPr id="39" name="Freeform 15"/>
          <p:cNvSpPr/>
          <p:nvPr/>
        </p:nvSpPr>
        <p:spPr>
          <a:xfrm>
            <a:off x="654389" y="5826206"/>
            <a:ext cx="543666" cy="539589"/>
          </a:xfrm>
          <a:custGeom>
            <a:avLst/>
            <a:gdLst/>
            <a:ahLst/>
            <a:cxnLst/>
            <a:rect l="l" t="t" r="r" b="b"/>
            <a:pathLst>
              <a:path w="543666" h="539589">
                <a:moveTo>
                  <a:pt x="0" y="0"/>
                </a:moveTo>
                <a:lnTo>
                  <a:pt x="543667" y="0"/>
                </a:lnTo>
                <a:lnTo>
                  <a:pt x="543667" y="539589"/>
                </a:lnTo>
                <a:lnTo>
                  <a:pt x="0" y="539589"/>
                </a:lnTo>
                <a:lnTo>
                  <a:pt x="0" y="0"/>
                </a:lnTo>
                <a:close/>
              </a:path>
            </a:pathLst>
          </a:custGeom>
          <a:blipFill>
            <a:blip r:embed="rId11">
              <a:extLst>
                <a:ext uri="{96DAC541-7B7A-43D3-8B79-37D633B846F1}">
                  <asvg:svgBlip xmlns="" xmlns:asvg="http://schemas.microsoft.com/office/drawing/2016/SVG/main" r:embed="rId12"/>
                </a:ext>
              </a:extLst>
            </a:blip>
            <a:stretch>
              <a:fillRect/>
            </a:stretch>
          </a:blipFill>
        </p:spPr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85732" y="5862840"/>
            <a:ext cx="1293934" cy="11666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1128096" y="2125779"/>
            <a:ext cx="3748704" cy="121046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2380"/>
              </a:lnSpc>
            </a:pPr>
            <a:r>
              <a:rPr lang="ru-RU" sz="1700" dirty="0">
                <a:solidFill>
                  <a:srgbClr val="000000"/>
                </a:solidFill>
                <a:latin typeface="Open Sans 2"/>
              </a:rPr>
              <a:t>Технологии </a:t>
            </a:r>
            <a:r>
              <a:rPr lang="ru-RU" sz="1700" dirty="0" err="1">
                <a:solidFill>
                  <a:srgbClr val="000000"/>
                </a:solidFill>
                <a:latin typeface="Open Sans 2"/>
              </a:rPr>
              <a:t>коучинга</a:t>
            </a:r>
            <a:r>
              <a:rPr lang="ru-RU" sz="1700" dirty="0">
                <a:solidFill>
                  <a:srgbClr val="000000"/>
                </a:solidFill>
                <a:latin typeface="Open Sans 2"/>
              </a:rPr>
              <a:t> и наставничества в</a:t>
            </a:r>
          </a:p>
          <a:p>
            <a:pPr>
              <a:lnSpc>
                <a:spcPts val="2380"/>
              </a:lnSpc>
            </a:pPr>
            <a:r>
              <a:rPr lang="ru-RU" sz="1700" dirty="0">
                <a:solidFill>
                  <a:srgbClr val="000000"/>
                </a:solidFill>
                <a:latin typeface="Open Sans 2"/>
              </a:rPr>
              <a:t>проектно-образовательной деятельности</a:t>
            </a:r>
            <a:endParaRPr lang="en-US" sz="1700" dirty="0">
              <a:solidFill>
                <a:srgbClr val="000000"/>
              </a:solidFill>
              <a:latin typeface="Open Sans 2"/>
            </a:endParaRPr>
          </a:p>
        </p:txBody>
      </p:sp>
      <p:grpSp>
        <p:nvGrpSpPr>
          <p:cNvPr id="3" name="Group 3"/>
          <p:cNvGrpSpPr/>
          <p:nvPr/>
        </p:nvGrpSpPr>
        <p:grpSpPr>
          <a:xfrm>
            <a:off x="731520" y="2154354"/>
            <a:ext cx="322534" cy="290233"/>
            <a:chOff x="0" y="0"/>
            <a:chExt cx="5697593" cy="5126990"/>
          </a:xfrm>
        </p:grpSpPr>
        <p:sp>
          <p:nvSpPr>
            <p:cNvPr id="4" name="Freeform 4"/>
            <p:cNvSpPr/>
            <p:nvPr/>
          </p:nvSpPr>
          <p:spPr>
            <a:xfrm>
              <a:off x="0" y="0"/>
              <a:ext cx="5697593" cy="5126990"/>
            </a:xfrm>
            <a:custGeom>
              <a:avLst/>
              <a:gdLst/>
              <a:ahLst/>
              <a:cxnLst/>
              <a:rect l="l" t="t" r="r" b="b"/>
              <a:pathLst>
                <a:path w="5697593" h="5126990">
                  <a:moveTo>
                    <a:pt x="2875653" y="0"/>
                  </a:moveTo>
                  <a:lnTo>
                    <a:pt x="2853913" y="0"/>
                  </a:lnTo>
                  <a:lnTo>
                    <a:pt x="2821940" y="0"/>
                  </a:lnTo>
                  <a:lnTo>
                    <a:pt x="0" y="0"/>
                  </a:lnTo>
                  <a:lnTo>
                    <a:pt x="2821940" y="2564130"/>
                  </a:lnTo>
                  <a:lnTo>
                    <a:pt x="0" y="5126990"/>
                  </a:lnTo>
                  <a:lnTo>
                    <a:pt x="2821940" y="5126990"/>
                  </a:lnTo>
                  <a:lnTo>
                    <a:pt x="2853913" y="5126990"/>
                  </a:lnTo>
                  <a:lnTo>
                    <a:pt x="2875653" y="5126990"/>
                  </a:lnTo>
                  <a:lnTo>
                    <a:pt x="5697593" y="2564130"/>
                  </a:lnTo>
                  <a:lnTo>
                    <a:pt x="2875653" y="0"/>
                  </a:lnTo>
                  <a:close/>
                </a:path>
              </a:pathLst>
            </a:custGeom>
            <a:solidFill>
              <a:srgbClr val="77BEDD"/>
            </a:solidFill>
          </p:spPr>
        </p:sp>
      </p:grpSp>
      <p:grpSp>
        <p:nvGrpSpPr>
          <p:cNvPr id="5" name="Group 5"/>
          <p:cNvGrpSpPr/>
          <p:nvPr/>
        </p:nvGrpSpPr>
        <p:grpSpPr>
          <a:xfrm>
            <a:off x="731520" y="3918187"/>
            <a:ext cx="4145280" cy="902683"/>
            <a:chOff x="0" y="-28575"/>
            <a:chExt cx="5527040" cy="1203578"/>
          </a:xfrm>
        </p:grpSpPr>
        <p:sp>
          <p:nvSpPr>
            <p:cNvPr id="6" name="TextBox 6"/>
            <p:cNvSpPr txBox="1"/>
            <p:nvPr/>
          </p:nvSpPr>
          <p:spPr>
            <a:xfrm>
              <a:off x="528768" y="-28575"/>
              <a:ext cx="4998272" cy="1203578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>
                <a:lnSpc>
                  <a:spcPts val="2380"/>
                </a:lnSpc>
              </a:pPr>
              <a:r>
                <a:rPr lang="ru-RU" sz="1700" dirty="0">
                  <a:solidFill>
                    <a:srgbClr val="000000"/>
                  </a:solidFill>
                  <a:latin typeface="Open Sans 2"/>
                </a:rPr>
                <a:t>Технологии CAD-CAM дизайна в общем</a:t>
              </a:r>
            </a:p>
            <a:p>
              <a:pPr>
                <a:lnSpc>
                  <a:spcPts val="2380"/>
                </a:lnSpc>
              </a:pPr>
              <a:r>
                <a:rPr lang="ru-RU" sz="1700" dirty="0">
                  <a:solidFill>
                    <a:srgbClr val="000000"/>
                  </a:solidFill>
                  <a:latin typeface="Open Sans 2"/>
                </a:rPr>
                <a:t>и дополнительном образовании</a:t>
              </a:r>
              <a:endParaRPr lang="en-US" sz="1700" dirty="0">
                <a:solidFill>
                  <a:srgbClr val="000000"/>
                </a:solidFill>
                <a:latin typeface="Open Sans 2"/>
              </a:endParaRPr>
            </a:p>
          </p:txBody>
        </p:sp>
        <p:grpSp>
          <p:nvGrpSpPr>
            <p:cNvPr id="7" name="Group 7"/>
            <p:cNvGrpSpPr/>
            <p:nvPr/>
          </p:nvGrpSpPr>
          <p:grpSpPr>
            <a:xfrm>
              <a:off x="0" y="82790"/>
              <a:ext cx="430046" cy="386978"/>
              <a:chOff x="0" y="0"/>
              <a:chExt cx="5697593" cy="5126990"/>
            </a:xfrm>
          </p:grpSpPr>
          <p:sp>
            <p:nvSpPr>
              <p:cNvPr id="8" name="Freeform 8"/>
              <p:cNvSpPr/>
              <p:nvPr/>
            </p:nvSpPr>
            <p:spPr>
              <a:xfrm>
                <a:off x="0" y="0"/>
                <a:ext cx="5697593" cy="5126990"/>
              </a:xfrm>
              <a:custGeom>
                <a:avLst/>
                <a:gdLst/>
                <a:ahLst/>
                <a:cxnLst/>
                <a:rect l="l" t="t" r="r" b="b"/>
                <a:pathLst>
                  <a:path w="5697593" h="5126990">
                    <a:moveTo>
                      <a:pt x="2875653" y="0"/>
                    </a:moveTo>
                    <a:lnTo>
                      <a:pt x="2853913" y="0"/>
                    </a:lnTo>
                    <a:lnTo>
                      <a:pt x="2821940" y="0"/>
                    </a:lnTo>
                    <a:lnTo>
                      <a:pt x="0" y="0"/>
                    </a:lnTo>
                    <a:lnTo>
                      <a:pt x="2821940" y="2564130"/>
                    </a:lnTo>
                    <a:lnTo>
                      <a:pt x="0" y="5126990"/>
                    </a:lnTo>
                    <a:lnTo>
                      <a:pt x="2821940" y="5126990"/>
                    </a:lnTo>
                    <a:lnTo>
                      <a:pt x="2853913" y="5126990"/>
                    </a:lnTo>
                    <a:lnTo>
                      <a:pt x="2875653" y="5126990"/>
                    </a:lnTo>
                    <a:lnTo>
                      <a:pt x="5697593" y="2564130"/>
                    </a:lnTo>
                    <a:lnTo>
                      <a:pt x="2875653" y="0"/>
                    </a:lnTo>
                    <a:close/>
                  </a:path>
                </a:pathLst>
              </a:custGeom>
              <a:solidFill>
                <a:srgbClr val="77BEDD"/>
              </a:solidFill>
            </p:spPr>
          </p:sp>
        </p:grpSp>
      </p:grpSp>
      <p:grpSp>
        <p:nvGrpSpPr>
          <p:cNvPr id="9" name="Group 9"/>
          <p:cNvGrpSpPr/>
          <p:nvPr/>
        </p:nvGrpSpPr>
        <p:grpSpPr>
          <a:xfrm>
            <a:off x="5443188" y="2132923"/>
            <a:ext cx="3578894" cy="594906"/>
            <a:chOff x="0" y="-28575"/>
            <a:chExt cx="4771857" cy="793208"/>
          </a:xfrm>
        </p:grpSpPr>
        <p:sp>
          <p:nvSpPr>
            <p:cNvPr id="10" name="TextBox 10"/>
            <p:cNvSpPr txBox="1"/>
            <p:nvPr/>
          </p:nvSpPr>
          <p:spPr>
            <a:xfrm>
              <a:off x="593339" y="-28575"/>
              <a:ext cx="4178518" cy="793208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>
                <a:lnSpc>
                  <a:spcPts val="2380"/>
                </a:lnSpc>
              </a:pPr>
              <a:r>
                <a:rPr lang="ru-RU" sz="1700" dirty="0">
                  <a:solidFill>
                    <a:srgbClr val="000000"/>
                  </a:solidFill>
                  <a:latin typeface="Open Sans 2"/>
                </a:rPr>
                <a:t>САПР Компас-3D для 3-D печати</a:t>
              </a:r>
              <a:endParaRPr lang="en-US" sz="1700" dirty="0">
                <a:solidFill>
                  <a:srgbClr val="000000"/>
                </a:solidFill>
                <a:latin typeface="Open Sans 2"/>
              </a:endParaRPr>
            </a:p>
          </p:txBody>
        </p:sp>
        <p:grpSp>
          <p:nvGrpSpPr>
            <p:cNvPr id="11" name="Group 11"/>
            <p:cNvGrpSpPr/>
            <p:nvPr/>
          </p:nvGrpSpPr>
          <p:grpSpPr>
            <a:xfrm>
              <a:off x="0" y="0"/>
              <a:ext cx="430046" cy="386978"/>
              <a:chOff x="0" y="0"/>
              <a:chExt cx="5697593" cy="5126990"/>
            </a:xfrm>
          </p:grpSpPr>
          <p:sp>
            <p:nvSpPr>
              <p:cNvPr id="12" name="Freeform 12"/>
              <p:cNvSpPr/>
              <p:nvPr/>
            </p:nvSpPr>
            <p:spPr>
              <a:xfrm>
                <a:off x="0" y="0"/>
                <a:ext cx="5697593" cy="5126990"/>
              </a:xfrm>
              <a:custGeom>
                <a:avLst/>
                <a:gdLst/>
                <a:ahLst/>
                <a:cxnLst/>
                <a:rect l="l" t="t" r="r" b="b"/>
                <a:pathLst>
                  <a:path w="5697593" h="5126990">
                    <a:moveTo>
                      <a:pt x="2875653" y="0"/>
                    </a:moveTo>
                    <a:lnTo>
                      <a:pt x="2853913" y="0"/>
                    </a:lnTo>
                    <a:lnTo>
                      <a:pt x="2821940" y="0"/>
                    </a:lnTo>
                    <a:lnTo>
                      <a:pt x="0" y="0"/>
                    </a:lnTo>
                    <a:lnTo>
                      <a:pt x="2821940" y="2564130"/>
                    </a:lnTo>
                    <a:lnTo>
                      <a:pt x="0" y="5126990"/>
                    </a:lnTo>
                    <a:lnTo>
                      <a:pt x="2821940" y="5126990"/>
                    </a:lnTo>
                    <a:lnTo>
                      <a:pt x="2853913" y="5126990"/>
                    </a:lnTo>
                    <a:lnTo>
                      <a:pt x="2875653" y="5126990"/>
                    </a:lnTo>
                    <a:lnTo>
                      <a:pt x="5697593" y="2564130"/>
                    </a:lnTo>
                    <a:lnTo>
                      <a:pt x="2875653" y="0"/>
                    </a:lnTo>
                    <a:close/>
                  </a:path>
                </a:pathLst>
              </a:custGeom>
              <a:solidFill>
                <a:srgbClr val="77BEDD"/>
              </a:solidFill>
            </p:spPr>
          </p:sp>
        </p:grpSp>
      </p:grpSp>
      <p:grpSp>
        <p:nvGrpSpPr>
          <p:cNvPr id="13" name="Group 13"/>
          <p:cNvGrpSpPr/>
          <p:nvPr/>
        </p:nvGrpSpPr>
        <p:grpSpPr>
          <a:xfrm>
            <a:off x="5460057" y="3918187"/>
            <a:ext cx="3562025" cy="594906"/>
            <a:chOff x="0" y="-28575"/>
            <a:chExt cx="4749366" cy="793208"/>
          </a:xfrm>
        </p:grpSpPr>
        <p:sp>
          <p:nvSpPr>
            <p:cNvPr id="14" name="TextBox 14"/>
            <p:cNvSpPr txBox="1"/>
            <p:nvPr/>
          </p:nvSpPr>
          <p:spPr>
            <a:xfrm>
              <a:off x="593339" y="-28575"/>
              <a:ext cx="4156027" cy="793208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>
                <a:lnSpc>
                  <a:spcPts val="2380"/>
                </a:lnSpc>
              </a:pPr>
              <a:r>
                <a:rPr lang="ru-RU" sz="1700" dirty="0">
                  <a:solidFill>
                    <a:srgbClr val="000000"/>
                  </a:solidFill>
                  <a:latin typeface="Open Sans 1"/>
                </a:rPr>
                <a:t>Профилактика стресса на работе и дома</a:t>
              </a:r>
              <a:endParaRPr lang="en-US" sz="1700" dirty="0">
                <a:solidFill>
                  <a:srgbClr val="000000"/>
                </a:solidFill>
                <a:latin typeface="Open Sans 1"/>
              </a:endParaRPr>
            </a:p>
          </p:txBody>
        </p:sp>
        <p:grpSp>
          <p:nvGrpSpPr>
            <p:cNvPr id="15" name="Group 15"/>
            <p:cNvGrpSpPr/>
            <p:nvPr/>
          </p:nvGrpSpPr>
          <p:grpSpPr>
            <a:xfrm>
              <a:off x="0" y="0"/>
              <a:ext cx="430046" cy="386978"/>
              <a:chOff x="0" y="0"/>
              <a:chExt cx="5697593" cy="5126990"/>
            </a:xfrm>
          </p:grpSpPr>
          <p:sp>
            <p:nvSpPr>
              <p:cNvPr id="16" name="Freeform 16"/>
              <p:cNvSpPr/>
              <p:nvPr/>
            </p:nvSpPr>
            <p:spPr>
              <a:xfrm>
                <a:off x="0" y="0"/>
                <a:ext cx="5697593" cy="5126990"/>
              </a:xfrm>
              <a:custGeom>
                <a:avLst/>
                <a:gdLst/>
                <a:ahLst/>
                <a:cxnLst/>
                <a:rect l="l" t="t" r="r" b="b"/>
                <a:pathLst>
                  <a:path w="5697593" h="5126990">
                    <a:moveTo>
                      <a:pt x="2875653" y="0"/>
                    </a:moveTo>
                    <a:lnTo>
                      <a:pt x="2853913" y="0"/>
                    </a:lnTo>
                    <a:lnTo>
                      <a:pt x="2821940" y="0"/>
                    </a:lnTo>
                    <a:lnTo>
                      <a:pt x="0" y="0"/>
                    </a:lnTo>
                    <a:lnTo>
                      <a:pt x="2821940" y="2564130"/>
                    </a:lnTo>
                    <a:lnTo>
                      <a:pt x="0" y="5126990"/>
                    </a:lnTo>
                    <a:lnTo>
                      <a:pt x="2821940" y="5126990"/>
                    </a:lnTo>
                    <a:lnTo>
                      <a:pt x="2853913" y="5126990"/>
                    </a:lnTo>
                    <a:lnTo>
                      <a:pt x="2875653" y="5126990"/>
                    </a:lnTo>
                    <a:lnTo>
                      <a:pt x="5697593" y="2564130"/>
                    </a:lnTo>
                    <a:lnTo>
                      <a:pt x="2875653" y="0"/>
                    </a:lnTo>
                    <a:close/>
                  </a:path>
                </a:pathLst>
              </a:custGeom>
              <a:solidFill>
                <a:srgbClr val="77BEDD"/>
              </a:solidFill>
            </p:spPr>
          </p:sp>
        </p:grpSp>
      </p:grpSp>
      <p:grpSp>
        <p:nvGrpSpPr>
          <p:cNvPr id="17" name="Group 17"/>
          <p:cNvGrpSpPr/>
          <p:nvPr/>
        </p:nvGrpSpPr>
        <p:grpSpPr>
          <a:xfrm>
            <a:off x="789501" y="5424726"/>
            <a:ext cx="4145280" cy="923330"/>
            <a:chOff x="0" y="-28575"/>
            <a:chExt cx="5527040" cy="1231106"/>
          </a:xfrm>
        </p:grpSpPr>
        <p:sp>
          <p:nvSpPr>
            <p:cNvPr id="18" name="TextBox 18"/>
            <p:cNvSpPr txBox="1"/>
            <p:nvPr/>
          </p:nvSpPr>
          <p:spPr>
            <a:xfrm>
              <a:off x="528768" y="-28575"/>
              <a:ext cx="4998272" cy="1231106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>
                <a:lnSpc>
                  <a:spcPts val="2380"/>
                </a:lnSpc>
              </a:pPr>
              <a:r>
                <a:rPr lang="ru-RU" sz="1700" dirty="0">
                  <a:solidFill>
                    <a:srgbClr val="000000"/>
                  </a:solidFill>
                  <a:latin typeface="Open Sans 2"/>
                </a:rPr>
                <a:t>Профессиональные коммуникации </a:t>
              </a:r>
              <a:r>
                <a:rPr lang="ru-RU" sz="1700" dirty="0" smtClean="0">
                  <a:solidFill>
                    <a:srgbClr val="000000"/>
                  </a:solidFill>
                  <a:latin typeface="Open Sans 2"/>
                </a:rPr>
                <a:t>и поведение </a:t>
              </a:r>
              <a:r>
                <a:rPr lang="ru-RU" sz="1700" dirty="0">
                  <a:solidFill>
                    <a:srgbClr val="000000"/>
                  </a:solidFill>
                  <a:latin typeface="Open Sans 2"/>
                </a:rPr>
                <a:t>в конфликтных ситуациях</a:t>
              </a:r>
              <a:endParaRPr lang="en-US" sz="1700" dirty="0">
                <a:solidFill>
                  <a:srgbClr val="000000"/>
                </a:solidFill>
                <a:latin typeface="Open Sans 2"/>
              </a:endParaRPr>
            </a:p>
          </p:txBody>
        </p:sp>
        <p:grpSp>
          <p:nvGrpSpPr>
            <p:cNvPr id="19" name="Group 19"/>
            <p:cNvGrpSpPr/>
            <p:nvPr/>
          </p:nvGrpSpPr>
          <p:grpSpPr>
            <a:xfrm>
              <a:off x="0" y="0"/>
              <a:ext cx="430046" cy="386978"/>
              <a:chOff x="0" y="0"/>
              <a:chExt cx="5697593" cy="5126990"/>
            </a:xfrm>
          </p:grpSpPr>
          <p:sp>
            <p:nvSpPr>
              <p:cNvPr id="20" name="Freeform 20"/>
              <p:cNvSpPr/>
              <p:nvPr/>
            </p:nvSpPr>
            <p:spPr>
              <a:xfrm>
                <a:off x="0" y="0"/>
                <a:ext cx="5697593" cy="5126990"/>
              </a:xfrm>
              <a:custGeom>
                <a:avLst/>
                <a:gdLst/>
                <a:ahLst/>
                <a:cxnLst/>
                <a:rect l="l" t="t" r="r" b="b"/>
                <a:pathLst>
                  <a:path w="5697593" h="5126990">
                    <a:moveTo>
                      <a:pt x="2875653" y="0"/>
                    </a:moveTo>
                    <a:lnTo>
                      <a:pt x="2853913" y="0"/>
                    </a:lnTo>
                    <a:lnTo>
                      <a:pt x="2821940" y="0"/>
                    </a:lnTo>
                    <a:lnTo>
                      <a:pt x="0" y="0"/>
                    </a:lnTo>
                    <a:lnTo>
                      <a:pt x="2821940" y="2564130"/>
                    </a:lnTo>
                    <a:lnTo>
                      <a:pt x="0" y="5126990"/>
                    </a:lnTo>
                    <a:lnTo>
                      <a:pt x="2821940" y="5126990"/>
                    </a:lnTo>
                    <a:lnTo>
                      <a:pt x="2853913" y="5126990"/>
                    </a:lnTo>
                    <a:lnTo>
                      <a:pt x="2875653" y="5126990"/>
                    </a:lnTo>
                    <a:lnTo>
                      <a:pt x="5697593" y="2564130"/>
                    </a:lnTo>
                    <a:lnTo>
                      <a:pt x="2875653" y="0"/>
                    </a:lnTo>
                    <a:close/>
                  </a:path>
                </a:pathLst>
              </a:custGeom>
              <a:solidFill>
                <a:srgbClr val="77BEDD"/>
              </a:solidFill>
            </p:spPr>
          </p:sp>
        </p:grpSp>
      </p:grpSp>
      <p:grpSp>
        <p:nvGrpSpPr>
          <p:cNvPr id="21" name="Group 21"/>
          <p:cNvGrpSpPr/>
          <p:nvPr/>
        </p:nvGrpSpPr>
        <p:grpSpPr>
          <a:xfrm>
            <a:off x="5443188" y="5424726"/>
            <a:ext cx="3562025" cy="902683"/>
            <a:chOff x="0" y="-28575"/>
            <a:chExt cx="4749366" cy="1203577"/>
          </a:xfrm>
        </p:grpSpPr>
        <p:sp>
          <p:nvSpPr>
            <p:cNvPr id="22" name="TextBox 22"/>
            <p:cNvSpPr txBox="1"/>
            <p:nvPr/>
          </p:nvSpPr>
          <p:spPr>
            <a:xfrm>
              <a:off x="593339" y="-28575"/>
              <a:ext cx="4156027" cy="1203577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>
                <a:lnSpc>
                  <a:spcPts val="2380"/>
                </a:lnSpc>
              </a:pPr>
              <a:r>
                <a:rPr lang="ru-RU" sz="1700" dirty="0">
                  <a:solidFill>
                    <a:srgbClr val="000000"/>
                  </a:solidFill>
                  <a:latin typeface="Open Sans 2"/>
                </a:rPr>
                <a:t>Выявление и поддержка талантливых</a:t>
              </a:r>
            </a:p>
            <a:p>
              <a:pPr>
                <a:lnSpc>
                  <a:spcPts val="2380"/>
                </a:lnSpc>
              </a:pPr>
              <a:r>
                <a:rPr lang="ru-RU" sz="1700" dirty="0">
                  <a:solidFill>
                    <a:srgbClr val="000000"/>
                  </a:solidFill>
                  <a:latin typeface="Open Sans 2"/>
                </a:rPr>
                <a:t>обучающихся</a:t>
              </a:r>
              <a:endParaRPr lang="en-US" sz="1700" dirty="0">
                <a:solidFill>
                  <a:srgbClr val="000000"/>
                </a:solidFill>
                <a:latin typeface="Open Sans 2"/>
              </a:endParaRPr>
            </a:p>
          </p:txBody>
        </p:sp>
        <p:grpSp>
          <p:nvGrpSpPr>
            <p:cNvPr id="23" name="Group 23"/>
            <p:cNvGrpSpPr/>
            <p:nvPr/>
          </p:nvGrpSpPr>
          <p:grpSpPr>
            <a:xfrm>
              <a:off x="0" y="0"/>
              <a:ext cx="430046" cy="386978"/>
              <a:chOff x="0" y="0"/>
              <a:chExt cx="5697593" cy="5126990"/>
            </a:xfrm>
          </p:grpSpPr>
          <p:sp>
            <p:nvSpPr>
              <p:cNvPr id="24" name="Freeform 24"/>
              <p:cNvSpPr/>
              <p:nvPr/>
            </p:nvSpPr>
            <p:spPr>
              <a:xfrm>
                <a:off x="0" y="0"/>
                <a:ext cx="5697593" cy="5126990"/>
              </a:xfrm>
              <a:custGeom>
                <a:avLst/>
                <a:gdLst/>
                <a:ahLst/>
                <a:cxnLst/>
                <a:rect l="l" t="t" r="r" b="b"/>
                <a:pathLst>
                  <a:path w="5697593" h="5126990">
                    <a:moveTo>
                      <a:pt x="2875653" y="0"/>
                    </a:moveTo>
                    <a:lnTo>
                      <a:pt x="2853913" y="0"/>
                    </a:lnTo>
                    <a:lnTo>
                      <a:pt x="2821940" y="0"/>
                    </a:lnTo>
                    <a:lnTo>
                      <a:pt x="0" y="0"/>
                    </a:lnTo>
                    <a:lnTo>
                      <a:pt x="2821940" y="2564130"/>
                    </a:lnTo>
                    <a:lnTo>
                      <a:pt x="0" y="5126990"/>
                    </a:lnTo>
                    <a:lnTo>
                      <a:pt x="2821940" y="5126990"/>
                    </a:lnTo>
                    <a:lnTo>
                      <a:pt x="2853913" y="5126990"/>
                    </a:lnTo>
                    <a:lnTo>
                      <a:pt x="2875653" y="5126990"/>
                    </a:lnTo>
                    <a:lnTo>
                      <a:pt x="5697593" y="2564130"/>
                    </a:lnTo>
                    <a:lnTo>
                      <a:pt x="2875653" y="0"/>
                    </a:lnTo>
                    <a:close/>
                  </a:path>
                </a:pathLst>
              </a:custGeom>
              <a:solidFill>
                <a:srgbClr val="77BEDD"/>
              </a:solidFill>
            </p:spPr>
          </p:sp>
        </p:grpSp>
      </p:grpSp>
      <p:grpSp>
        <p:nvGrpSpPr>
          <p:cNvPr id="25" name="Group 25"/>
          <p:cNvGrpSpPr/>
          <p:nvPr/>
        </p:nvGrpSpPr>
        <p:grpSpPr>
          <a:xfrm>
            <a:off x="6173823" y="785993"/>
            <a:ext cx="2848257" cy="946825"/>
            <a:chOff x="0" y="0"/>
            <a:chExt cx="3797676" cy="1262433"/>
          </a:xfrm>
        </p:grpSpPr>
        <p:sp>
          <p:nvSpPr>
            <p:cNvPr id="26" name="Freeform 26"/>
            <p:cNvSpPr/>
            <p:nvPr/>
          </p:nvSpPr>
          <p:spPr>
            <a:xfrm>
              <a:off x="0" y="144164"/>
              <a:ext cx="1108606" cy="1118269"/>
            </a:xfrm>
            <a:custGeom>
              <a:avLst/>
              <a:gdLst/>
              <a:ahLst/>
              <a:cxnLst/>
              <a:rect l="l" t="t" r="r" b="b"/>
              <a:pathLst>
                <a:path w="1108606" h="1118269">
                  <a:moveTo>
                    <a:pt x="0" y="0"/>
                  </a:moveTo>
                  <a:lnTo>
                    <a:pt x="1108606" y="0"/>
                  </a:lnTo>
                  <a:lnTo>
                    <a:pt x="1108606" y="1118269"/>
                  </a:lnTo>
                  <a:lnTo>
                    <a:pt x="0" y="1118269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/>
              <a:stretch>
                <a:fillRect l="-9142" t="-19530" r="-20571" b="-9063"/>
              </a:stretch>
            </a:blipFill>
          </p:spPr>
        </p:sp>
        <p:sp>
          <p:nvSpPr>
            <p:cNvPr id="27" name="TextBox 27"/>
            <p:cNvSpPr txBox="1"/>
            <p:nvPr/>
          </p:nvSpPr>
          <p:spPr>
            <a:xfrm>
              <a:off x="1404226" y="-38100"/>
              <a:ext cx="2393450" cy="1156369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>
                <a:lnSpc>
                  <a:spcPts val="2343"/>
                </a:lnSpc>
              </a:pPr>
              <a:r>
                <a:rPr lang="en-US" sz="1674">
                  <a:solidFill>
                    <a:srgbClr val="000000"/>
                  </a:solidFill>
                  <a:latin typeface="Open Sans 2"/>
                </a:rPr>
                <a:t>Подробнее:</a:t>
              </a:r>
            </a:p>
            <a:p>
              <a:pPr>
                <a:lnSpc>
                  <a:spcPts val="2343"/>
                </a:lnSpc>
              </a:pPr>
              <a:r>
                <a:rPr lang="en-US" sz="1674">
                  <a:solidFill>
                    <a:srgbClr val="000000"/>
                  </a:solidFill>
                  <a:latin typeface="Open Sans 2"/>
                </a:rPr>
                <a:t>8 (831) 436-73-33</a:t>
              </a:r>
            </a:p>
            <a:p>
              <a:pPr>
                <a:lnSpc>
                  <a:spcPts val="2343"/>
                </a:lnSpc>
              </a:pPr>
              <a:r>
                <a:rPr lang="en-US" sz="1674">
                  <a:solidFill>
                    <a:srgbClr val="000000"/>
                  </a:solidFill>
                  <a:latin typeface="Open Sans 2"/>
                </a:rPr>
                <a:t>ips5@nntu.ru</a:t>
              </a:r>
            </a:p>
          </p:txBody>
        </p:sp>
      </p:grpSp>
      <p:sp>
        <p:nvSpPr>
          <p:cNvPr id="28" name="TextBox 28"/>
          <p:cNvSpPr txBox="1"/>
          <p:nvPr/>
        </p:nvSpPr>
        <p:spPr>
          <a:xfrm>
            <a:off x="731520" y="685266"/>
            <a:ext cx="6193538" cy="51425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4200"/>
              </a:lnSpc>
            </a:pPr>
            <a:r>
              <a:rPr lang="en-US" sz="3000" dirty="0" err="1">
                <a:solidFill>
                  <a:srgbClr val="000000"/>
                </a:solidFill>
                <a:latin typeface="Open Sans 1 Bold"/>
              </a:rPr>
              <a:t>Прочие</a:t>
            </a:r>
            <a:r>
              <a:rPr lang="en-US" sz="3000" dirty="0">
                <a:solidFill>
                  <a:srgbClr val="000000"/>
                </a:solidFill>
                <a:latin typeface="Open Sans 1 Bold"/>
              </a:rPr>
              <a:t> </a:t>
            </a:r>
            <a:r>
              <a:rPr lang="en-US" sz="3000" dirty="0" err="1">
                <a:solidFill>
                  <a:srgbClr val="000000"/>
                </a:solidFill>
                <a:latin typeface="Open Sans 1 Bold"/>
              </a:rPr>
              <a:t>программы</a:t>
            </a:r>
            <a:r>
              <a:rPr lang="en-US" sz="3000" dirty="0">
                <a:solidFill>
                  <a:srgbClr val="000000"/>
                </a:solidFill>
                <a:latin typeface="Open Sans 1 Bold"/>
              </a:rPr>
              <a:t>: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-3962400" y="-692468"/>
            <a:ext cx="16459200" cy="10022205"/>
          </a:xfrm>
          <a:custGeom>
            <a:avLst/>
            <a:gdLst/>
            <a:ahLst/>
            <a:cxnLst/>
            <a:rect l="l" t="t" r="r" b="b"/>
            <a:pathLst>
              <a:path w="10942952" h="7290742">
                <a:moveTo>
                  <a:pt x="0" y="0"/>
                </a:moveTo>
                <a:lnTo>
                  <a:pt x="10942952" y="0"/>
                </a:lnTo>
                <a:lnTo>
                  <a:pt x="10942952" y="7290742"/>
                </a:lnTo>
                <a:lnTo>
                  <a:pt x="0" y="7290742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alphaModFix amt="24000"/>
            </a:blip>
            <a:stretch>
              <a:fillRect/>
            </a:stretch>
          </a:blipFill>
        </p:spPr>
      </p:sp>
      <p:grpSp>
        <p:nvGrpSpPr>
          <p:cNvPr id="5" name="Group 5"/>
          <p:cNvGrpSpPr/>
          <p:nvPr/>
        </p:nvGrpSpPr>
        <p:grpSpPr>
          <a:xfrm>
            <a:off x="457200" y="953828"/>
            <a:ext cx="8839200" cy="1268932"/>
            <a:chOff x="0" y="0"/>
            <a:chExt cx="1913890" cy="326788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1913890" cy="326788"/>
            </a:xfrm>
            <a:custGeom>
              <a:avLst/>
              <a:gdLst/>
              <a:ahLst/>
              <a:cxnLst/>
              <a:rect l="l" t="t" r="r" b="b"/>
              <a:pathLst>
                <a:path w="1913890" h="326788">
                  <a:moveTo>
                    <a:pt x="0" y="0"/>
                  </a:moveTo>
                  <a:lnTo>
                    <a:pt x="1913890" y="0"/>
                  </a:lnTo>
                  <a:lnTo>
                    <a:pt x="1913890" y="326788"/>
                  </a:lnTo>
                  <a:lnTo>
                    <a:pt x="0" y="326788"/>
                  </a:lnTo>
                  <a:close/>
                </a:path>
              </a:pathLst>
            </a:custGeom>
            <a:solidFill>
              <a:srgbClr val="77BEDD"/>
            </a:solidFill>
          </p:spPr>
        </p:sp>
      </p:grpSp>
      <p:grpSp>
        <p:nvGrpSpPr>
          <p:cNvPr id="7" name="Group 7"/>
          <p:cNvGrpSpPr/>
          <p:nvPr/>
        </p:nvGrpSpPr>
        <p:grpSpPr>
          <a:xfrm>
            <a:off x="4990784" y="2222760"/>
            <a:ext cx="3601873" cy="625215"/>
            <a:chOff x="0" y="0"/>
            <a:chExt cx="927591" cy="161012"/>
          </a:xfrm>
        </p:grpSpPr>
        <p:sp>
          <p:nvSpPr>
            <p:cNvPr id="8" name="Freeform 8"/>
            <p:cNvSpPr/>
            <p:nvPr/>
          </p:nvSpPr>
          <p:spPr>
            <a:xfrm>
              <a:off x="0" y="0"/>
              <a:ext cx="927591" cy="161012"/>
            </a:xfrm>
            <a:custGeom>
              <a:avLst/>
              <a:gdLst/>
              <a:ahLst/>
              <a:cxnLst/>
              <a:rect l="l" t="t" r="r" b="b"/>
              <a:pathLst>
                <a:path w="927591" h="161012">
                  <a:moveTo>
                    <a:pt x="0" y="0"/>
                  </a:moveTo>
                  <a:lnTo>
                    <a:pt x="927591" y="0"/>
                  </a:lnTo>
                  <a:lnTo>
                    <a:pt x="927591" y="161012"/>
                  </a:lnTo>
                  <a:lnTo>
                    <a:pt x="0" y="161012"/>
                  </a:lnTo>
                  <a:close/>
                </a:path>
              </a:pathLst>
            </a:custGeom>
            <a:solidFill>
              <a:srgbClr val="FFFFFF"/>
            </a:solidFill>
          </p:spPr>
        </p:sp>
      </p:grpSp>
      <p:sp>
        <p:nvSpPr>
          <p:cNvPr id="9" name="TextBox 9"/>
          <p:cNvSpPr txBox="1"/>
          <p:nvPr/>
        </p:nvSpPr>
        <p:spPr>
          <a:xfrm>
            <a:off x="1523891" y="1088797"/>
            <a:ext cx="6705819" cy="89768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7029"/>
              </a:lnSpc>
            </a:pPr>
            <a:r>
              <a:rPr lang="ru-RU" sz="4000" dirty="0" smtClean="0">
                <a:solidFill>
                  <a:srgbClr val="FFFFFF"/>
                </a:solidFill>
                <a:latin typeface="Open Sans 1 Bold"/>
              </a:rPr>
              <a:t>Современная школа</a:t>
            </a:r>
            <a:endParaRPr lang="en-US" sz="4000" dirty="0">
              <a:solidFill>
                <a:srgbClr val="FFFFFF"/>
              </a:solidFill>
              <a:latin typeface="Open Sans 1 Bold"/>
            </a:endParaRPr>
          </a:p>
        </p:txBody>
      </p:sp>
      <p:grpSp>
        <p:nvGrpSpPr>
          <p:cNvPr id="10" name="Group 10"/>
          <p:cNvGrpSpPr/>
          <p:nvPr/>
        </p:nvGrpSpPr>
        <p:grpSpPr>
          <a:xfrm>
            <a:off x="7535955" y="1126897"/>
            <a:ext cx="792337" cy="180405"/>
            <a:chOff x="0" y="0"/>
            <a:chExt cx="1913890" cy="435769"/>
          </a:xfrm>
        </p:grpSpPr>
        <p:sp>
          <p:nvSpPr>
            <p:cNvPr id="11" name="Freeform 11"/>
            <p:cNvSpPr/>
            <p:nvPr/>
          </p:nvSpPr>
          <p:spPr>
            <a:xfrm>
              <a:off x="0" y="0"/>
              <a:ext cx="1913890" cy="435768"/>
            </a:xfrm>
            <a:custGeom>
              <a:avLst/>
              <a:gdLst/>
              <a:ahLst/>
              <a:cxnLst/>
              <a:rect l="l" t="t" r="r" b="b"/>
              <a:pathLst>
                <a:path w="1913890" h="435768">
                  <a:moveTo>
                    <a:pt x="0" y="0"/>
                  </a:moveTo>
                  <a:lnTo>
                    <a:pt x="1913890" y="0"/>
                  </a:lnTo>
                  <a:lnTo>
                    <a:pt x="1913890" y="435768"/>
                  </a:lnTo>
                  <a:lnTo>
                    <a:pt x="0" y="435768"/>
                  </a:lnTo>
                  <a:close/>
                </a:path>
              </a:pathLst>
            </a:custGeom>
            <a:solidFill>
              <a:srgbClr val="FFFFFF"/>
            </a:solidFill>
          </p:spPr>
        </p:sp>
      </p:grpSp>
      <p:grpSp>
        <p:nvGrpSpPr>
          <p:cNvPr id="12" name="Group 12"/>
          <p:cNvGrpSpPr/>
          <p:nvPr/>
        </p:nvGrpSpPr>
        <p:grpSpPr>
          <a:xfrm>
            <a:off x="1315809" y="1928337"/>
            <a:ext cx="792337" cy="180405"/>
            <a:chOff x="0" y="0"/>
            <a:chExt cx="1913890" cy="435769"/>
          </a:xfrm>
        </p:grpSpPr>
        <p:sp>
          <p:nvSpPr>
            <p:cNvPr id="13" name="Freeform 13"/>
            <p:cNvSpPr/>
            <p:nvPr/>
          </p:nvSpPr>
          <p:spPr>
            <a:xfrm>
              <a:off x="0" y="0"/>
              <a:ext cx="1913890" cy="435768"/>
            </a:xfrm>
            <a:custGeom>
              <a:avLst/>
              <a:gdLst/>
              <a:ahLst/>
              <a:cxnLst/>
              <a:rect l="l" t="t" r="r" b="b"/>
              <a:pathLst>
                <a:path w="1913890" h="435768">
                  <a:moveTo>
                    <a:pt x="0" y="0"/>
                  </a:moveTo>
                  <a:lnTo>
                    <a:pt x="1913890" y="0"/>
                  </a:lnTo>
                  <a:lnTo>
                    <a:pt x="1913890" y="435768"/>
                  </a:lnTo>
                  <a:lnTo>
                    <a:pt x="0" y="435768"/>
                  </a:lnTo>
                  <a:close/>
                </a:path>
              </a:pathLst>
            </a:custGeom>
            <a:solidFill>
              <a:srgbClr val="FFFFFF"/>
            </a:solidFill>
          </p:spPr>
        </p:sp>
      </p:grpSp>
      <p:sp>
        <p:nvSpPr>
          <p:cNvPr id="15" name="TextBox 15"/>
          <p:cNvSpPr txBox="1"/>
          <p:nvPr/>
        </p:nvSpPr>
        <p:spPr>
          <a:xfrm>
            <a:off x="4698935" y="2320968"/>
            <a:ext cx="3778184" cy="3810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140"/>
              </a:lnSpc>
            </a:pPr>
            <a:r>
              <a:rPr lang="en-US" sz="2243">
                <a:solidFill>
                  <a:srgbClr val="77BEDD"/>
                </a:solidFill>
                <a:latin typeface="Open Sans 1 Bold"/>
              </a:rPr>
              <a:t>НГТУ им. Р.Е. Алексеева</a:t>
            </a:r>
          </a:p>
        </p:txBody>
      </p:sp>
      <p:sp>
        <p:nvSpPr>
          <p:cNvPr id="16" name="TextBox 16"/>
          <p:cNvSpPr txBox="1"/>
          <p:nvPr/>
        </p:nvSpPr>
        <p:spPr>
          <a:xfrm>
            <a:off x="457200" y="5168149"/>
            <a:ext cx="4290060" cy="70654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5880"/>
              </a:lnSpc>
            </a:pPr>
            <a:r>
              <a:rPr lang="en-US" sz="4200" dirty="0" smtClean="0">
                <a:latin typeface="Open Sans 2 Light"/>
              </a:rPr>
              <a:t>ips5@nntu.ru</a:t>
            </a:r>
            <a:endParaRPr lang="en-US" sz="4200" dirty="0">
              <a:latin typeface="Open Sans 2 Light"/>
            </a:endParaRPr>
          </a:p>
        </p:txBody>
      </p:sp>
      <p:sp>
        <p:nvSpPr>
          <p:cNvPr id="20" name="TextBox 16"/>
          <p:cNvSpPr txBox="1"/>
          <p:nvPr/>
        </p:nvSpPr>
        <p:spPr>
          <a:xfrm>
            <a:off x="457200" y="4223358"/>
            <a:ext cx="4290060" cy="75661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5880"/>
              </a:lnSpc>
            </a:pPr>
            <a:r>
              <a:rPr lang="en-US" sz="4200" dirty="0">
                <a:latin typeface="Open Sans 2 Light"/>
              </a:rPr>
              <a:t>8 (831) 436-73-33</a:t>
            </a:r>
          </a:p>
        </p:txBody>
      </p:sp>
      <p:sp>
        <p:nvSpPr>
          <p:cNvPr id="21" name="TextBox 16"/>
          <p:cNvSpPr txBox="1"/>
          <p:nvPr/>
        </p:nvSpPr>
        <p:spPr>
          <a:xfrm>
            <a:off x="457200" y="3013835"/>
            <a:ext cx="8458200" cy="756617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5880"/>
              </a:lnSpc>
            </a:pPr>
            <a:r>
              <a:rPr lang="ru-RU" sz="3200" b="1" dirty="0" smtClean="0">
                <a:latin typeface="Open Sans 2 Bold" panose="020B0604020202020204" charset="0"/>
                <a:ea typeface="Open Sans 2 Bold" panose="020B0604020202020204" charset="0"/>
                <a:cs typeface="Open Sans 2 Bold" panose="020B0604020202020204" charset="0"/>
              </a:rPr>
              <a:t>Куратор: </a:t>
            </a:r>
            <a:r>
              <a:rPr lang="ru-RU" sz="3200" b="1" dirty="0" err="1" smtClean="0">
                <a:latin typeface="Open Sans 2 Bold" panose="020B0604020202020204" charset="0"/>
                <a:ea typeface="Open Sans 2 Bold" panose="020B0604020202020204" charset="0"/>
                <a:cs typeface="Open Sans 2 Bold" panose="020B0604020202020204" charset="0"/>
              </a:rPr>
              <a:t>Бузмакова</a:t>
            </a:r>
            <a:r>
              <a:rPr lang="ru-RU" sz="3200" b="1" dirty="0" smtClean="0">
                <a:latin typeface="Open Sans 2 Bold" panose="020B0604020202020204" charset="0"/>
                <a:ea typeface="Open Sans 2 Bold" panose="020B0604020202020204" charset="0"/>
                <a:cs typeface="Open Sans 2 Bold" panose="020B0604020202020204" charset="0"/>
              </a:rPr>
              <a:t> Алена Николаевна</a:t>
            </a:r>
            <a:endParaRPr lang="en-US" sz="3200" b="1" dirty="0">
              <a:latin typeface="Open Sans 2 Bold" panose="020B0604020202020204" charset="0"/>
              <a:ea typeface="Open Sans 2 Bold" panose="020B0604020202020204" charset="0"/>
              <a:cs typeface="Open Sans 2 Bold" panose="020B0604020202020204" charset="0"/>
            </a:endParaRPr>
          </a:p>
        </p:txBody>
      </p:sp>
      <p:sp>
        <p:nvSpPr>
          <p:cNvPr id="22" name="TextBox 16"/>
          <p:cNvSpPr txBox="1"/>
          <p:nvPr/>
        </p:nvSpPr>
        <p:spPr>
          <a:xfrm>
            <a:off x="457200" y="6188299"/>
            <a:ext cx="4290060" cy="70654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5880"/>
              </a:lnSpc>
            </a:pPr>
            <a:r>
              <a:rPr lang="en-US" sz="4200" dirty="0" smtClean="0">
                <a:latin typeface="Open Sans 2 Light"/>
              </a:rPr>
              <a:t>Ips.nntu.ru</a:t>
            </a:r>
            <a:endParaRPr lang="en-US" sz="4200" dirty="0">
              <a:latin typeface="Open Sans 2 Light"/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16542" y="3739322"/>
            <a:ext cx="4419600" cy="3448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275</TotalTime>
  <Words>152</Words>
  <Application>Microsoft Office PowerPoint</Application>
  <PresentationFormat>Произвольный</PresentationFormat>
  <Paragraphs>56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10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16" baseType="lpstr">
      <vt:lpstr>Arial</vt:lpstr>
      <vt:lpstr>Open Sans 1 Bold</vt:lpstr>
      <vt:lpstr>Montserrat 3 Bold</vt:lpstr>
      <vt:lpstr>Open Sans 2 Light</vt:lpstr>
      <vt:lpstr>Montserrat 2 Bold</vt:lpstr>
      <vt:lpstr>Open Sans 1</vt:lpstr>
      <vt:lpstr>Calibri</vt:lpstr>
      <vt:lpstr>Open Sans 2 Bold</vt:lpstr>
      <vt:lpstr>Montserrat 1</vt:lpstr>
      <vt:lpstr>Open Sans 2</vt:lpstr>
      <vt:lpstr>Office Theme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Бесплатные курсы для учителей, копия, копия, копия, копия</dc:title>
  <dc:creator>user</dc:creator>
  <cp:lastModifiedBy>user</cp:lastModifiedBy>
  <cp:revision>13</cp:revision>
  <dcterms:created xsi:type="dcterms:W3CDTF">2006-08-16T00:00:00Z</dcterms:created>
  <dcterms:modified xsi:type="dcterms:W3CDTF">2024-09-18T11:04:23Z</dcterms:modified>
  <dc:identifier>DAFsV4VY5KI</dc:identifier>
</cp:coreProperties>
</file>